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64" r:id="rId9"/>
    <p:sldId id="265" r:id="rId10"/>
    <p:sldId id="263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7070" autoAdjust="0"/>
  </p:normalViewPr>
  <p:slideViewPr>
    <p:cSldViewPr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8;&#1085;&#1092;&#1086;&#1088;&#1084;&#1072;&#1090;&#1080;&#1082;&#1072;\Desktop\&#1041;&#1086;&#1088;&#1086;&#1076;&#1080;&#1094;&#1082;&#1080;&#1081;%20&#1042;.&#1053;\&#1041;&#1086;&#1075;&#1086;&#1088;&#1086;&#1076;&#1080;&#1094;&#1082;&#1080;&#1081;%20&#1042;.&#1053;..wmv" TargetMode="External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6 с углубленным изучением отдельных предметов»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Реутов  Московская Область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1442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ородской конкурс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ультимедийных презентаций: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«Герой моего времени»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361612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«История одного солдата»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3357562"/>
            <a:ext cx="21431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 проекта: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Михайлова О.В.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Пенкин Павел,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 лет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:\DCIM\102_PANA\P1020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71810"/>
            <a:ext cx="2571768" cy="342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143240" y="64886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2013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30861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После войны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48478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Валентин Николаевич остался служить в Германии до 1948 года.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408216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1948 году уехал в Закавказье. Сначала Азербайджан, потом Грузия и Армения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094" y="3861048"/>
            <a:ext cx="2926530" cy="2194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8024" y="1288746"/>
            <a:ext cx="2670442" cy="200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25155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05273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1966 году Валентина Николаевича отправили на Кубу.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84088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1974 году получил квартиру в Реутове и устроился на работу в отделе кадров объединения «Ритм».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94116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1986 году из за проблем со здоровьем вышел на заслуженный отдых.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708" y="4469248"/>
            <a:ext cx="2772417" cy="2079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52130"/>
            <a:ext cx="2978747" cy="2234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606" y="245260"/>
            <a:ext cx="2883394" cy="216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42341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4404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Богородицкий Валентин Николаевич награжден Орденом Красного знамени, 3-я Орденами Отечественной войны 1 и 2 степени, 2-я Орденами Красной звезды, 3-я медали «За Боевые заслуги» и около 20 других медалей.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713" y="1052736"/>
            <a:ext cx="2023453" cy="1517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5094712" cy="3821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696"/>
            <a:ext cx="1936595" cy="1452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78684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28572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Богородицким Валентином Николаевичем были переданы  Школьному Историко – Краеведческому музею  ценные экспонаты, времен Великой Отечественной Войны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Информатика\Desktop\P1020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357298"/>
            <a:ext cx="3876497" cy="290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нформатика\Desktop\P1020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357562"/>
            <a:ext cx="3670646" cy="275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17261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Богородицкий В.Н.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1473" y="1539138"/>
            <a:ext cx="7929618" cy="44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35716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Видео – репортаж  с Богородицким Валентином Николаевичем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нформатика\Desktop\P10208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857232"/>
            <a:ext cx="6881861" cy="516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285728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СПАСИБО  ЗА ВНИМАНИЕ!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6232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:\DCIM\102_PANA\P1020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340768"/>
            <a:ext cx="3768354" cy="502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216144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Богородицкий Валентин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Николаевич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5885" y="6237312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Дата рождения 25 марта 1919 года.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1500" y="214289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 войны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26876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Отец Валентина Николаевича Николай Николаевич работал слесарем на заводе.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3026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Мама Александра Тимофеевна работала на ответственной партийно-хозяйственной должности.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43711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После развода родителей Валентина Николаевича воспитывала его бабушка – выпускница института благородных девиц.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827" y="4458979"/>
            <a:ext cx="3138753" cy="2354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9679" y="2408984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5864" y="1095292"/>
            <a:ext cx="2530048" cy="1897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05965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05273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Бабушка старалась дать внуку хорошее образование. С начало он окончил 4-х летку.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8996" y="390924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Потом он окончил семи летку и в 17 лет устроился рабочим на кооперативное хозяйство при заводе.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1262" y="1079662"/>
            <a:ext cx="3030482" cy="2272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3512" y="3441045"/>
            <a:ext cx="3078488" cy="2308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58627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himvoin.ru/images/image_17596_13382058562.jpg"/>
          <p:cNvPicPr>
            <a:picLocks noChangeAspect="1" noChangeArrowheads="1"/>
          </p:cNvPicPr>
          <p:nvPr/>
        </p:nvPicPr>
        <p:blipFill>
          <a:blip r:embed="rId4"/>
          <a:srcRect l="7087" t="10394" r="2835" b="10394"/>
          <a:stretch>
            <a:fillRect/>
          </a:stretch>
        </p:blipFill>
        <p:spPr bwMode="auto">
          <a:xfrm>
            <a:off x="1078671" y="476672"/>
            <a:ext cx="2062439" cy="13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21092" y="682750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1936 по 1938г. Валентин Николаевич проходил стажировку в Тамбовском артиллерийском училище, где получил звания военного техника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ранга. С декабря 1938г. Получил звания офицера.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778" y="4077072"/>
            <a:ext cx="365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январе 1938г. Был направлен на службу в Томское артиллерийское училище и служил там в разных должностях. 1 января 1939г. Валентин Николаевич поженился на его супруге Ольге.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towiki.ru/w/images/thumb/4/4c/%D0%A2%D0%90%D0%A3.jpg/250px-%D0%A2%D0%90%D0%A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5" t="11129" r="6232" b="13190"/>
          <a:stretch/>
        </p:blipFill>
        <p:spPr bwMode="auto">
          <a:xfrm>
            <a:off x="4932040" y="3051477"/>
            <a:ext cx="1440160" cy="177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660061" cy="199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7704" y="1628800"/>
            <a:ext cx="2286400" cy="17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898603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6 июня 1941г. - был направлен в Новосибирск и участвовал в военных маневрах Сибирского военного округа.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Key Soviet Forces Opposite Norteastern Chin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374"/>
          <a:stretch/>
        </p:blipFill>
        <p:spPr bwMode="auto">
          <a:xfrm>
            <a:off x="1272294" y="404664"/>
            <a:ext cx="3136403" cy="2350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2294" y="3645024"/>
            <a:ext cx="3587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 слов Валентина Николаевича: «Наши части были полностью  готовы к военным действиям. Учения проходили в поле.»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Пахан\Desktop\Новая папка\P102088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64" t="21439" r="19546"/>
          <a:stretch/>
        </p:blipFill>
        <p:spPr bwMode="auto">
          <a:xfrm>
            <a:off x="4713790" y="3068960"/>
            <a:ext cx="3100795" cy="285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708231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886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 время войны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41277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22 июня 1941 года началась Отечественная война. Валентин Николаевича был направлен в Смоленск.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rkka.ru/maps/smol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05684"/>
            <a:ext cx="2442203" cy="2748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429309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 слов Валентина Николаевича: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«Наши части погрузили в эшелоны и были направлены на Смоленские земли»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Пахан\Desktop\Новая папка\P10208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36" t="30466" r="6033" b="5457"/>
          <a:stretch/>
        </p:blipFill>
        <p:spPr bwMode="auto">
          <a:xfrm>
            <a:off x="2125083" y="3068960"/>
            <a:ext cx="1725482" cy="3366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11506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-29017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573016"/>
            <a:ext cx="2828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 время войны Валентин Николаевич участвовал во многих сражениях, таких как сражения в Смоленске,   под Ельней, битвы под Москвой,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зятия Берлина и множество других сражений.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040" y="692696"/>
            <a:ext cx="6747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 все время войны Валентину Николаевичу пришлось не раз участвовать в прямых столкновениях,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инировать мосты, доставлять бутылки с горючей смесью, занимался устройством противотанковых рвов и взятие укреплений врага. Но как говорит Валентин Николаевич «Самая страшная была  штыковая атака».</a:t>
            </a:r>
          </a:p>
        </p:txBody>
      </p:sp>
      <p:pic>
        <p:nvPicPr>
          <p:cNvPr id="11265" name="Picture 1" descr="H:\Новая папка\P10208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3" t="20376" r="3437"/>
          <a:stretch/>
        </p:blipFill>
        <p:spPr bwMode="auto">
          <a:xfrm>
            <a:off x="3979458" y="3212976"/>
            <a:ext cx="4248472" cy="295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172857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acy;&amp;rcy;&amp;acy;&amp;yacy; &amp;vcy;&amp;icy;&amp;dcy;&amp;iecy;&amp;ocy;&amp;pcy;&amp;lcy;&amp;iocy;&amp;ncy;&amp;kcy;&amp;acy; &amp;ocy;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r="7601"/>
          <a:stretch/>
        </p:blipFill>
        <p:spPr bwMode="auto">
          <a:xfrm>
            <a:off x="0" y="0"/>
            <a:ext cx="9144000" cy="68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8889" y="1268760"/>
            <a:ext cx="2963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Валентин Николаевич окончил войну подполковником  после взятия Берлина.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cs1264.vkontakte.ru/u9579207/28893367/x_47b0d19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02"/>
          <a:stretch/>
        </p:blipFill>
        <p:spPr bwMode="auto">
          <a:xfrm>
            <a:off x="4067944" y="368124"/>
            <a:ext cx="3600400" cy="3193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3306" y="4005064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Он даже смог расписаться на стенах Рейхстага: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«От Москвы до Берлина.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Богородицкий Валентин Николаевич»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www.oknatass.ru/common/upload/my/10/A0000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889" y="2996951"/>
            <a:ext cx="2460193" cy="3232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36866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496</Words>
  <Application>Microsoft Office PowerPoint</Application>
  <PresentationFormat>Экран (4:3)</PresentationFormat>
  <Paragraphs>49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Информатика</dc:creator>
  <cp:lastModifiedBy>nikolayenkoav</cp:lastModifiedBy>
  <cp:revision>41</cp:revision>
  <dcterms:created xsi:type="dcterms:W3CDTF">2013-04-05T05:36:56Z</dcterms:created>
  <dcterms:modified xsi:type="dcterms:W3CDTF">2013-04-11T05:28:59Z</dcterms:modified>
</cp:coreProperties>
</file>