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1" r:id="rId15"/>
    <p:sldId id="257" r:id="rId16"/>
    <p:sldId id="258" r:id="rId17"/>
    <p:sldId id="259" r:id="rId18"/>
    <p:sldId id="273" r:id="rId19"/>
    <p:sldId id="274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94" r:id="rId31"/>
    <p:sldId id="295" r:id="rId32"/>
    <p:sldId id="296" r:id="rId33"/>
    <p:sldId id="298" r:id="rId34"/>
    <p:sldId id="299" r:id="rId35"/>
    <p:sldId id="300" r:id="rId36"/>
    <p:sldId id="301" r:id="rId37"/>
    <p:sldId id="302" r:id="rId38"/>
    <p:sldId id="292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5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3309" y="692696"/>
            <a:ext cx="8229600" cy="2578298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РЕУТОВЦЫ, ОТДАВШИЕ ЖИЗНЬ ЗА РОДИНУ В ГОДЫ ВЕЛИКОЙ ОТЕЧЕСТВЕННОЙ ВОЙНЫ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66" y="3561606"/>
            <a:ext cx="3856844" cy="2982096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Елена\Desktop\70лет победе\картинки о Победе\i7XW99JV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61606"/>
            <a:ext cx="3916486" cy="2982096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ГОРДОВ ИВАН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51" y="2734879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2050" name="Picture 2" descr="C:\Users\Елена\Desktop\погибшие реутовцы\Гордов Ива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40210"/>
            <a:ext cx="3384376" cy="504797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2" y="55535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0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ГРЯЗНОВ ВАСИЛИЙ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1084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3074" name="Picture 2" descr="C:\Users\Елена\Desktop\погибшие реутовцы\Грязнов Васил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97" y="1645337"/>
            <a:ext cx="3113527" cy="49203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2" y="55535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68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ГУБИН КОНСТАНТИН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81715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4098" name="Picture 2" descr="C:\Users\Елена\Desktop\погибшие реутовцы\Губин Констант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33935"/>
            <a:ext cx="3075089" cy="500443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2" y="55535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60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ГУКЛЕНКОВ СЕРГЕЙ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14" y="2851869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5122" name="Picture 2" descr="C:\Users\Елена\Desktop\погибшие реутовцы\Гукленков Серг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41" y="1633935"/>
            <a:ext cx="3024567" cy="494473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2" y="55535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6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842478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ГУСАКОВ НИКОЛАЙ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Елена\Desktop\погибшие реутовцы\Гусаков Никола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4426"/>
            <a:ext cx="3252598" cy="49849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2" y="55535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62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51" y="2892988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ЖВЫНЧИКОВ ЕВГЕНИЙ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Елена\Desktop\погибшие реутовцы\Жвынчиков Евген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5487"/>
            <a:ext cx="3977164" cy="504387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2" y="55535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9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погибшие реутовцы\Ильин Степ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33935"/>
            <a:ext cx="3168352" cy="501386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86430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ИЛЬИН СТЕПАН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2" y="55535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0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861207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КАРАСЁВ МИХАИЛ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Елена\Desktop\погибшие реутовцы\Карасёв Михаи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6" y="1633934"/>
            <a:ext cx="3645148" cy="496341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2" y="55535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54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погибшие реутовцы\Князятов Владими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95" y="1633935"/>
            <a:ext cx="3376545" cy="496341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КНЯЗЯТОВ ВЛАДИМИР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97" y="2996952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2" y="55535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53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КОКОНИНА ЕВГЕНИЯ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685" y="2894892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1026" name="Picture 2" descr="C:\Users\Елена\Desktop\лица войны\погибшие реутовцы\Коконина Евге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629294"/>
            <a:ext cx="3196915" cy="504006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6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39" y="213738"/>
            <a:ext cx="8219256" cy="1156990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АНТОНОВ АЛЕКСАНДР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Елена\Desktop\погибшие реутовцы\Антонов Александ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38366"/>
            <a:ext cx="3401990" cy="489140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90" y="2924944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5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2" y="55535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КОЧЕТКОВ ВАСИЛИЙ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19" y="2865143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2050" name="Picture 2" descr="C:\Users\Елена\Desktop\погибшие реутовцы\Кочетков Васил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33935"/>
            <a:ext cx="3456384" cy="497128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46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КУРАЧЁВ ВИКТОР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4098" name="Picture 2" descr="C:\Users\Елена\Desktop\погибшие реутовцы\Курачёв Викт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66" y="1633934"/>
            <a:ext cx="3282157" cy="501034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49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КУЗОВЛЁВ СЕМЁН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3074" name="Picture 2" descr="C:\Users\Елена\Desktop\погибшие реутовцы\Кузовлёв Семё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3088"/>
            <a:ext cx="3471466" cy="499426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51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ЛИЗГУНОВ ВИКТОР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29" y="3068960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5122" name="Picture 2" descr="C:\Users\Елена\Desktop\погибшие реутовцы\Лизгунов Викт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74080"/>
            <a:ext cx="3381842" cy="496132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66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ЛОБАНОВ СТЕПАН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6146" name="Picture 2" descr="C:\Users\Елена\Desktop\погибшие реутовцы\Лобанов Степа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33935"/>
            <a:ext cx="3665139" cy="496341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48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ЛОГАЧЁВ АЛЕКСЕЙ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7170" name="Picture 2" descr="C:\Users\Елена\Desktop\погибшие реутовцы\Логачёв Алекс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43631"/>
            <a:ext cx="3263096" cy="495571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95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ЛОКТИОНОВ АЛЕКСАНДР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72" y="3068960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1026" name="Picture 2" descr="C:\Users\Елена\Desktop\погибшие реутовцы\Локтионов Александ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40615"/>
            <a:ext cx="3456384" cy="504006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ЛОКТИОНОВ ВИКТОР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49" y="2996952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2050" name="Picture 2" descr="C:\Users\Елена\Desktop\погибшие реутовцы\Локтионов Викт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97470"/>
            <a:ext cx="3384376" cy="50139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968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3010" y="248731"/>
            <a:ext cx="8525454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ЛОРЕНЦ КАРЛ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(БОЛЕЕ ПОЗДНЯЯ ФОТОГРАФИЯ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НЕ СОХРАНИЛАСЬ)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59" y="2996952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3074" name="Picture 2" descr="C:\Users\Елена\Desktop\погибшие реутовцы\Лоренц Кар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3935"/>
            <a:ext cx="4783726" cy="469318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90" y="399593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69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МИРОНЫЧЕВ ВИКТОР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44958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4098" name="Picture 2" descr="C:\Users\Елена\Desktop\погибшие реутовцы\Миронычев Викт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01435"/>
            <a:ext cx="3049958" cy="499591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8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АНТОНОВ ВАСИЛИЙ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70" y="3068960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2050" name="Picture 2" descr="C:\Users\Елена\Desktop\погибшие реутовцы\Антонов Васил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7882"/>
            <a:ext cx="3535316" cy="494084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52" y="5695601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352928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МОЛОКАНОВ АЛЕКСАНДР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57" y="2996952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5122" name="Picture 2" descr="C:\Users\Елена\Desktop\погибшие реутовцы\Молоканов Александ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30" y="1638366"/>
            <a:ext cx="3273150" cy="488697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8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МОЛОКАНОВ СЕРГЕЙ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71" y="2880728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6146" name="Picture 2" descr="C:\Users\Елена\Desktop\погибшие реутовцы\Молоканов Серг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5" y="1633935"/>
            <a:ext cx="3377245" cy="500245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23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40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МОРОЗКИН ВИКТОР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51" y="2864314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7170" name="Picture 2" descr="C:\Users\Елена\Desktop\погибшие реутовцы\Морозкин Викт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40146"/>
            <a:ext cx="3390705" cy="495720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54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67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НИЖНЁВ ВЛАДИМИР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62" y="2885205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8194" name="Picture 2" descr="C:\Users\Елена\Desktop\погибшие реутовцы\Нижнёв Владими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681928"/>
            <a:ext cx="3180021" cy="491542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54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35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9906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ОРЛОВСКИЙ КОНСТАНТИН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Елена\Desktop\погибшие реутовцы\Орловский Констант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33934"/>
            <a:ext cx="3240360" cy="496081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54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038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ПАНКОВ ЕВГЕНИЙ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40" y="2848508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10242" name="Picture 2" descr="C:\Users\Елена\Desktop\погибшие реутовцы\Панков Евген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08536"/>
            <a:ext cx="3220126" cy="498881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54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238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ПУШКОВ КОНСТАНТИН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97" y="2837675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11266" name="Picture 2" descr="C:\Users\Елена\Desktop\погибшие реутовцы\Пушков Констант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86868"/>
            <a:ext cx="3164852" cy="501048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53" y="426405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69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РАСТОРГУЕВ НИКОЛАЙ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12290" name="Picture 2" descr="C:\Users\Елена\Desktop\погибшие реутовцы\Расторгуев Николай Николаев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33935"/>
            <a:ext cx="3528392" cy="498266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39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29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6112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РЕПИН МИХАИЛ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63" y="3068960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13314" name="Picture 2" descr="C:\Users\Елена\Desktop\погибшие реутовцы\Репин Михаи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12040"/>
            <a:ext cx="3240360" cy="509581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54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02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РОМАНОВ ИЛЬЯ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55" y="3068960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14338" name="Picture 2" descr="C:\Users\Елена\Desktop\погибшие реутовцы\Романов Иль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33935"/>
            <a:ext cx="3351670" cy="494796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54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10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АСТАХОВ МИХАИЛ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996952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3074" name="Picture 2" descr="C:\Users\Елена\Desktop\погибшие реутовцы\Астахов Михаи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38365"/>
            <a:ext cx="3145371" cy="502093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2" y="55535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РЫЖОВ ДМИТРИЙ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15362" name="Picture 2" descr="C:\Users\Елена\Desktop\погибшие реутовцы\Рыжов Дмитр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33935"/>
            <a:ext cx="3096344" cy="493505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54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90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63" y="2996952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5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54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92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САМОХИН ВИКТОР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16386" name="Picture 2" descr="C:\Users\Елена\Desktop\погибшие реутовцы\Самохин Викт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33935"/>
            <a:ext cx="3384376" cy="494125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54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8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САМОШНИКОВ АНАТОЛИЙ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98" y="2852936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17410" name="Picture 2" descr="C:\Users\Елена\Desktop\погибшие реутовцы\Самошников Анатол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96244"/>
            <a:ext cx="3277434" cy="482225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54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935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СВИРИН АЛЕКСЕЙ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3" y="2852936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18434" name="Picture 2" descr="C:\Users\Елена\Desktop\погибшие реутовцы\Свирин Алекс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07" y="1633935"/>
            <a:ext cx="3128088" cy="501929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54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774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СЕРЕБРЯННИКОВ ВАЛЕНТИН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51" y="2852936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19458" name="Picture 2" descr="C:\Users\Елена\Desktop\погибшие реутовцы\Серебрянников Валент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32172"/>
            <a:ext cx="3123054" cy="496518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0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58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СТЕПАНОВ АЛЕКСЕЙ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2" y="2708920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20482" name="Picture 2" descr="C:\Users\Елена\Desktop\погибшие реутовцы\Степанов Алекс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3935"/>
            <a:ext cx="3574854" cy="491100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54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878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СТЕПАНОВ ВЛАДИМИР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2" y="2708920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21506" name="Picture 2" descr="C:\Users\Елена\Desktop\погибшие реутовцы\Степанов Владими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80" y="1619654"/>
            <a:ext cx="3382668" cy="500471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261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80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ЧУБУКОВ СЕРГЕЙ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2" y="2708920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22530" name="Picture 2" descr="C:\Users\Елена\Desktop\погибшие реутовцы\Чубуков Серг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17" y="1633934"/>
            <a:ext cx="3215531" cy="492589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54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193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ЮРЧЕНКО АРТЁМ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2" y="2708920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23554" name="Picture 2" descr="C:\Users\Елена\Desktop\погибшие реутовцы\Юрченко Артё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06435"/>
            <a:ext cx="3078985" cy="49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54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2" y="57059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4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АФАНАСЬЕВ ИГОРЬ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98" y="3140968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4098" name="Picture 2" descr="C:\Users\Елена\Desktop\погибшие реутовцы\Афанасьев Игор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08" y="1663733"/>
            <a:ext cx="3438008" cy="493928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2" y="55535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НЕИЗВЕСТНЫЕ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Елена\Desktop\погибшие реутовцы\неизвест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1527039" cy="207974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Елена\Desktop\погибшие реутовцы\неизвестн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17617"/>
            <a:ext cx="1403847" cy="202298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Елена\Desktop\погибшие реутовцы\неизвестный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17618"/>
            <a:ext cx="1468611" cy="202298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Елена\Desktop\погибшие реутовцы\неизвестный (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72" y="2117619"/>
            <a:ext cx="1349343" cy="202442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:\Users\Елена\Desktop\погибшие реутовцы\неизвестный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69" y="2142727"/>
            <a:ext cx="1330561" cy="200426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C:\Users\Елена\Desktop\погибшие реутовцы\неизвестный (10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1" y="4437112"/>
            <a:ext cx="1446035" cy="208614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C:\Users\Елена\Desktop\погибшие реутовцы\неизвестный (1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55" y="4437112"/>
            <a:ext cx="1560344" cy="207300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C:\Users\Елена\Desktop\погибшие реутовцы\неизвестный (1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23" y="4466306"/>
            <a:ext cx="1463741" cy="204381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C:\Users\Елена\Desktop\погибшие реутовцы\неизвестный (1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72" y="4493196"/>
            <a:ext cx="1340617" cy="177095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7" name="Picture 11" descr="C:\Users\Елена\Desktop\погибшие реутовцы\неизвестый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383" y="4514365"/>
            <a:ext cx="1220285" cy="199575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54" y="411510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БАТАЗОВ ИВАН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996952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5122" name="Picture 2" descr="C:\Users\Елена\Desktop\погибшие реутовцы\Батазов Ива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33935"/>
            <a:ext cx="3232030" cy="499996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2" y="55535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8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БОБКОВ МИТРОФАН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6146" name="Picture 2" descr="C:\Users\Елена\Desktop\погибшие реутовцы\Бобков Митрофа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33934"/>
            <a:ext cx="3333474" cy="496341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ВОЛКОВ НИКОЛАЙ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7170" name="Picture 2" descr="C:\Users\Елена\Desktop\погибшие реутовцы\Волков Никола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20" y="1668252"/>
            <a:ext cx="3120612" cy="501330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2" y="55535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95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0648"/>
            <a:ext cx="8219256" cy="1156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ГАВРИЛИН НИКОЛАЙ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Елена\Desktop\погибшие реутовцы\Гаврилин Никола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92" y="1650677"/>
            <a:ext cx="3257028" cy="49466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Елена\Desktop\70лет победе\картинки о Победе\iQJHS5C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50" y="2708920"/>
            <a:ext cx="3244805" cy="2508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7" name="Picture 2" descr="C:\Users\Елена\Desktop\70лет победе\картинки о Победе\iEI3J0E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93" y="404664"/>
            <a:ext cx="1140354" cy="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Елена\Desktop\70лет победе\картинки о Победе\112849473_large_0_5b4e0_30c53e37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2" y="5553554"/>
            <a:ext cx="4170040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70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115</Words>
  <Application>Microsoft Office PowerPoint</Application>
  <PresentationFormat>Экран (4:3)</PresentationFormat>
  <Paragraphs>51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РЕУТОВЦЫ, ОТДАВШИЕ ЖИЗНЬ ЗА РОДИНУ В ГОДЫ ВЕЛИКОЙ ОТЕЧЕСТВЕННОЙ ВОЙНЫ</vt:lpstr>
      <vt:lpstr>АНТОНОВ АЛЕКСАНДР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РЕУТОВЦЫ, ОТДАВШИЕ ЖИЗНЬ ЗА РОДИНУ В ГОДЫ ВЕЛИКОЙ ОТЕЧЕСТВЕННОЙ ВОЙНЫ</dc:title>
  <dc:creator>Елена</dc:creator>
  <cp:lastModifiedBy>Елена</cp:lastModifiedBy>
  <cp:revision>21</cp:revision>
  <dcterms:created xsi:type="dcterms:W3CDTF">2015-01-22T07:04:15Z</dcterms:created>
  <dcterms:modified xsi:type="dcterms:W3CDTF">2015-01-27T08:59:37Z</dcterms:modified>
</cp:coreProperties>
</file>