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1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6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5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7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4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9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2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0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938" y="155945"/>
            <a:ext cx="7939889" cy="1938992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 smtClean="0">
                <a:solidFill>
                  <a:srgbClr val="0073BF"/>
                </a:solidFill>
                <a:latin typeface="Century Gothic" pitchFamily="34" charset="0"/>
                <a:ea typeface="+mn-ea"/>
                <a:cs typeface="+mn-cs"/>
              </a:rPr>
              <a:t>Удельный объём налоговых и неналоговых доходов бюджета городского округа Реутов в расчёте на душу населения в сравнении с другими городскими округами Московской области</a:t>
            </a:r>
            <a:endParaRPr lang="ru-RU" sz="2400" b="1" dirty="0">
              <a:solidFill>
                <a:srgbClr val="0073BF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5" y="155945"/>
            <a:ext cx="664018" cy="9927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175" y="2307974"/>
            <a:ext cx="5953825" cy="4525963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0" y="2307974"/>
            <a:ext cx="615263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1_Тема Office</vt:lpstr>
      <vt:lpstr>Удельный объём налоговых и неналоговых доходов бюджета городского округа Реутов в расчёте на душу населения в сравнении с другими городскими округами Московской области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В. Леонихин</dc:creator>
  <cp:lastModifiedBy>Андрей В. Леонихин</cp:lastModifiedBy>
  <cp:revision>6</cp:revision>
  <dcterms:created xsi:type="dcterms:W3CDTF">2017-08-18T14:27:35Z</dcterms:created>
  <dcterms:modified xsi:type="dcterms:W3CDTF">2017-08-18T15:21:34Z</dcterms:modified>
</cp:coreProperties>
</file>