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727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744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317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2963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118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448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55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637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348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398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902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18.08.2017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4002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0938" y="155945"/>
            <a:ext cx="7939889" cy="1938992"/>
          </a:xfrm>
        </p:spPr>
        <p:txBody>
          <a:bodyPr vert="horz" wrap="square" lIns="91440" tIns="45720" rIns="91440" bIns="45720" rtlCol="0" anchor="ctr">
            <a:spAutoFit/>
          </a:bodyPr>
          <a:lstStyle/>
          <a:p>
            <a:pPr>
              <a:spcAft>
                <a:spcPts val="1000"/>
              </a:spcAft>
            </a:pPr>
            <a:r>
              <a:rPr lang="ru-RU" sz="2400" b="1" dirty="0" smtClean="0">
                <a:solidFill>
                  <a:srgbClr val="0073BF"/>
                </a:solidFill>
                <a:latin typeface="Century Gothic" pitchFamily="34" charset="0"/>
                <a:ea typeface="+mn-ea"/>
                <a:cs typeface="+mn-cs"/>
              </a:rPr>
              <a:t>Удельный объём налоговых и неналоговых доходов бюджета городского округа Реутов в расчёте на душу населения в сравнении с другими городскими округами Московской области</a:t>
            </a:r>
            <a:endParaRPr lang="ru-RU" sz="2400" b="1" dirty="0">
              <a:solidFill>
                <a:srgbClr val="0073BF"/>
              </a:solidFill>
              <a:latin typeface="Century Gothic" pitchFamily="34" charset="0"/>
              <a:ea typeface="+mn-ea"/>
              <a:cs typeface="+mn-cs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45" y="155945"/>
            <a:ext cx="664018" cy="992779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38175" y="2307974"/>
            <a:ext cx="5953825" cy="4525963"/>
          </a:xfrm>
          <a:prstGeom prst="rect">
            <a:avLst/>
          </a:prstGeom>
        </p:spPr>
      </p:pic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0" y="2307974"/>
            <a:ext cx="6152634" cy="452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77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23</Words>
  <Application>Microsoft Office PowerPoint</Application>
  <PresentationFormat>Широкоэкранный</PresentationFormat>
  <Paragraphs>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1_Тема Office</vt:lpstr>
      <vt:lpstr>Удельный объём налоговых и неналоговых доходов бюджета городского округа Реутов в расчёте на душу населения в сравнении с другими городскими округами Московской области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Андрей В. Леонихин</dc:creator>
  <cp:lastModifiedBy>Андрей В. Леонихин</cp:lastModifiedBy>
  <cp:revision>6</cp:revision>
  <dcterms:created xsi:type="dcterms:W3CDTF">2017-08-18T14:27:35Z</dcterms:created>
  <dcterms:modified xsi:type="dcterms:W3CDTF">2017-08-18T15:21:34Z</dcterms:modified>
</cp:coreProperties>
</file>