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358" r:id="rId3"/>
    <p:sldId id="357" r:id="rId4"/>
    <p:sldId id="353" r:id="rId5"/>
    <p:sldId id="354" r:id="rId6"/>
    <p:sldId id="356" r:id="rId7"/>
    <p:sldId id="355" r:id="rId8"/>
    <p:sldId id="352" r:id="rId9"/>
    <p:sldId id="369" r:id="rId10"/>
    <p:sldId id="546" r:id="rId11"/>
    <p:sldId id="360" r:id="rId12"/>
    <p:sldId id="378" r:id="rId13"/>
    <p:sldId id="379" r:id="rId14"/>
    <p:sldId id="299" r:id="rId15"/>
    <p:sldId id="380" r:id="rId16"/>
    <p:sldId id="301" r:id="rId17"/>
    <p:sldId id="382" r:id="rId18"/>
    <p:sldId id="300" r:id="rId19"/>
    <p:sldId id="310" r:id="rId20"/>
    <p:sldId id="390" r:id="rId21"/>
    <p:sldId id="391" r:id="rId22"/>
    <p:sldId id="394" r:id="rId23"/>
    <p:sldId id="392" r:id="rId24"/>
    <p:sldId id="446" r:id="rId25"/>
    <p:sldId id="447" r:id="rId26"/>
    <p:sldId id="452" r:id="rId27"/>
    <p:sldId id="448" r:id="rId28"/>
    <p:sldId id="449" r:id="rId29"/>
    <p:sldId id="450" r:id="rId30"/>
    <p:sldId id="453" r:id="rId31"/>
    <p:sldId id="454" r:id="rId32"/>
    <p:sldId id="456" r:id="rId33"/>
    <p:sldId id="457" r:id="rId34"/>
    <p:sldId id="550" r:id="rId35"/>
    <p:sldId id="297" r:id="rId36"/>
    <p:sldId id="308" r:id="rId37"/>
    <p:sldId id="315" r:id="rId38"/>
    <p:sldId id="459" r:id="rId39"/>
    <p:sldId id="335" r:id="rId40"/>
    <p:sldId id="336" r:id="rId41"/>
    <p:sldId id="458" r:id="rId42"/>
    <p:sldId id="462" r:id="rId43"/>
    <p:sldId id="313" r:id="rId44"/>
    <p:sldId id="475" r:id="rId45"/>
    <p:sldId id="476" r:id="rId46"/>
    <p:sldId id="470" r:id="rId47"/>
    <p:sldId id="471" r:id="rId48"/>
    <p:sldId id="486" r:id="rId49"/>
    <p:sldId id="487" r:id="rId50"/>
    <p:sldId id="477" r:id="rId51"/>
    <p:sldId id="490" r:id="rId52"/>
    <p:sldId id="493" r:id="rId53"/>
    <p:sldId id="491" r:id="rId54"/>
    <p:sldId id="489" r:id="rId55"/>
    <p:sldId id="503" r:id="rId56"/>
    <p:sldId id="501" r:id="rId57"/>
    <p:sldId id="498" r:id="rId58"/>
    <p:sldId id="499" r:id="rId59"/>
    <p:sldId id="502" r:id="rId60"/>
    <p:sldId id="547" r:id="rId61"/>
    <p:sldId id="506" r:id="rId62"/>
    <p:sldId id="326" r:id="rId63"/>
    <p:sldId id="339" r:id="rId64"/>
    <p:sldId id="511" r:id="rId65"/>
    <p:sldId id="512" r:id="rId66"/>
    <p:sldId id="513" r:id="rId67"/>
    <p:sldId id="515" r:id="rId68"/>
    <p:sldId id="548" r:id="rId69"/>
    <p:sldId id="517" r:id="rId70"/>
    <p:sldId id="520" r:id="rId71"/>
    <p:sldId id="521" r:id="rId72"/>
    <p:sldId id="522" r:id="rId73"/>
    <p:sldId id="523" r:id="rId74"/>
    <p:sldId id="524" r:id="rId75"/>
    <p:sldId id="525" r:id="rId76"/>
    <p:sldId id="526" r:id="rId77"/>
    <p:sldId id="528" r:id="rId78"/>
    <p:sldId id="538" r:id="rId79"/>
    <p:sldId id="322" r:id="rId80"/>
    <p:sldId id="323" r:id="rId81"/>
    <p:sldId id="324" r:id="rId82"/>
    <p:sldId id="341" r:id="rId83"/>
    <p:sldId id="533" r:id="rId84"/>
    <p:sldId id="534" r:id="rId85"/>
    <p:sldId id="342" r:id="rId86"/>
    <p:sldId id="530" r:id="rId87"/>
    <p:sldId id="535" r:id="rId88"/>
    <p:sldId id="536" r:id="rId89"/>
    <p:sldId id="531" r:id="rId90"/>
    <p:sldId id="537" r:id="rId91"/>
    <p:sldId id="372" r:id="rId92"/>
    <p:sldId id="375" r:id="rId93"/>
    <p:sldId id="463" r:id="rId94"/>
    <p:sldId id="374" r:id="rId95"/>
    <p:sldId id="464" r:id="rId96"/>
    <p:sldId id="465" r:id="rId97"/>
    <p:sldId id="466" r:id="rId98"/>
    <p:sldId id="467" r:id="rId99"/>
    <p:sldId id="468" r:id="rId100"/>
    <p:sldId id="539" r:id="rId101"/>
    <p:sldId id="540" r:id="rId102"/>
    <p:sldId id="541" r:id="rId103"/>
    <p:sldId id="542" r:id="rId104"/>
    <p:sldId id="376" r:id="rId105"/>
    <p:sldId id="543" r:id="rId106"/>
    <p:sldId id="544" r:id="rId107"/>
    <p:sldId id="545" r:id="rId108"/>
    <p:sldId id="271" r:id="rId109"/>
    <p:sldId id="273" r:id="rId110"/>
    <p:sldId id="551" r:id="rId111"/>
    <p:sldId id="276" r:id="rId112"/>
    <p:sldId id="549" r:id="rId1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2"/>
            <a:ext cx="9143999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0906" y="260648"/>
            <a:ext cx="7772400" cy="288032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ВСТРЕЧА ВЕТЕРАНОВ МОСКОВСКОЙ ОБЛАСТИ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С МОЛОДЁЖЬЮ «ЭСТАФЕТА ПОКОЛЕНИЙ»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772">
            <a:off x="2245968" y="5420443"/>
            <a:ext cx="7057598" cy="10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6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70лет победе\фото 2 мероприятий\Ветераны_0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94367" cy="360957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48" y="4885517"/>
            <a:ext cx="7240341" cy="197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987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Елена\Desktop\Азаров\DSC_1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692696"/>
            <a:ext cx="8510587" cy="5553075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061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Елена\Desktop\Азаров\2015-02-09 07-39-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80375" cy="527050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773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Елена\Desktop\Азаров\DSC_0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03892"/>
            <a:ext cx="8424936" cy="542304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57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Елена\Desktop\Азаров\_RAN9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24936" cy="561662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5017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Елена\Desktop\Азаров\post_me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3" y="548680"/>
            <a:ext cx="8532948" cy="5688632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982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Елена\Desktop\Азаров\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5" y="548680"/>
            <a:ext cx="8633279" cy="576064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522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Елена\Desktop\победа\i90HCJVK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35907" cy="582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88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2"/>
            <a:ext cx="9143999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0906" y="260648"/>
            <a:ext cx="7772400" cy="288032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ВСТРЕЧА ВЕТЕРАНОВ МОСКОВСКОЙ ОБЛАСТИ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С МОЛОДЁЖЬЮ «ЭСТАФЕТА ПОКОЛЕНИЙ»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772">
            <a:off x="2245968" y="5420443"/>
            <a:ext cx="7057598" cy="10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105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картинки\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11889" cy="511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0132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картинки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66" y="758133"/>
            <a:ext cx="918056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2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Азаров\DSC_0063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4066599" cy="605965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Азаров\Azar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78" y="1340768"/>
            <a:ext cx="3258786" cy="5051542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7917"/>
            <a:ext cx="4292721" cy="11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896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Азаров\46d8af2b-f583-45ad-8bdd-c83a592dfc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093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Елена\Desktop\картинки\iILUXSJ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048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341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2"/>
            <a:ext cx="9143999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0906" y="260648"/>
            <a:ext cx="7772400" cy="288032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ВСТРЕЧА ВЕТЕРАНОВ МОСКОВСКОЙ ОБЛАСТИ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С МОЛОДЁЖЬЮ «ЭСТАФЕТА ПОКОЛЕНИЙ»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772">
            <a:off x="2245968" y="5420443"/>
            <a:ext cx="7057598" cy="10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2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" y="2592332"/>
            <a:ext cx="9143999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бои\iGB37LWQ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429403" cy="4176464"/>
          </a:xfrm>
          <a:prstGeom prst="rect">
            <a:avLst/>
          </a:prstGeom>
          <a:noFill/>
          <a:ln w="76200">
            <a:solidFill>
              <a:schemeClr val="bg2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731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5"/>
            <a:ext cx="9202795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бои\iIG0N1Z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279"/>
            <a:ext cx="3456384" cy="471325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97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3"/>
            <a:ext cx="9143999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бои\imagesHOGRP2C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864198" cy="439248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473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3"/>
            <a:ext cx="9143999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бои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5645427" cy="432048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05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5"/>
            <a:ext cx="9202795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Азаров\iWKLKEKY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691512" cy="410445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04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5"/>
            <a:ext cx="9202795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бои\iRKQDBG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90" y="287760"/>
            <a:ext cx="6120680" cy="3762713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17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" y="2665025"/>
            <a:ext cx="9123899" cy="41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Азаров\i9ZIPFH2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7"/>
            <a:ext cx="5756375" cy="4450805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2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Елена\Desktop\картинки\iGUO0Y2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28800" cy="684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4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памятники и доски\История Мемориала\DSC_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83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403119" cy="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28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Елена\Desktop\картинки\iIPJ879F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6793741" cy="450912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173">
            <a:off x="141815" y="4367448"/>
            <a:ext cx="936718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825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Елена\Desktop\Азаров\i6Z6KSM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24" y="332655"/>
            <a:ext cx="3936437" cy="295232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Елена\Desktop\Азаров\i67WGISR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413" y="3856515"/>
            <a:ext cx="3888433" cy="258081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Азаров\0_3ca9a_b2132f0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4" y="355432"/>
            <a:ext cx="6137808" cy="290677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Азаров\i04XMRP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3" y="3933056"/>
            <a:ext cx="3964423" cy="253433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28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Азаров\iD0H7IA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9" y="290307"/>
            <a:ext cx="2024068" cy="297657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Азаров\iW4FUOD7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7" y="3573016"/>
            <a:ext cx="2101830" cy="2892427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Азаров\iV2CZN6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84" y="242599"/>
            <a:ext cx="2636541" cy="197740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Азаров\15269_album-seqh43qkannhryg9qa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15952"/>
            <a:ext cx="5536018" cy="4071947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Елена\Desktop\Азаров\iY3CL6EA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09" y="242599"/>
            <a:ext cx="2968568" cy="197028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32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Азаров\DSC_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248472" cy="632839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начало войны\i838YIWL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922996" cy="259228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начало войны\iC4OWI7P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53" y="3933056"/>
            <a:ext cx="3898033" cy="252028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1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Елена\Desktop\картинки\iGUO0Y2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28800" cy="684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75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Азаров\Памятная_доска_на_фасаде_Дворца_культуры_имени_Горького_в_Екатеринбург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57855" cy="453650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64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Азаров\2015-02-13 17-58-37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331" cy="504056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619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Азаров\DSC_0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7915"/>
            <a:ext cx="4176464" cy="6333279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41824"/>
            <a:ext cx="7728854" cy="210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148064" y="2204864"/>
            <a:ext cx="3672408" cy="9409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АЗАРОВ ВИКТОР ЯКОВЛЕВИЧ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29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Азаров\2fd4e9efd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6"/>
            <a:ext cx="8419397" cy="547260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13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Азаров\es2094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97268" cy="619268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Азаров\i (2)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22" y="4249011"/>
            <a:ext cx="3600400" cy="2264169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Азаров\19556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58" y="1340768"/>
            <a:ext cx="3566864" cy="2675149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Азаров\i0Z3CHF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704" y="176944"/>
            <a:ext cx="790881" cy="945199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4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32" y="4725144"/>
            <a:ext cx="8424936" cy="1656184"/>
          </a:xfr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2"/>
                </a:solidFill>
                <a:latin typeface="+mn-lt"/>
              </a:rPr>
              <a:t>С 23 ИЮНЯ 1941 ГОДА И ДО КОНЦА ВОЙНЫ БОЛЕЕ 1000 ЖЕНЩИН И МУЖЧИН РЕУТОВА УШЛИ НА ЗАЩИТУ РОДИНЫ. ИЗ НИХ БОЛЕЕ 800 ЧЕЛОВЕК БЫЛИ С РЕУТОВСКОЙ ПРЯДИЛЬНОЙ ФАБРИКИ. НА ФОТОГАФИЯХ- ЛИЦА НАШИХ ЗЕМЛЯКОВ, ПОГИБШИХ В ГОДЫ ВОЙНЫ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.</a:t>
            </a:r>
            <a:endParaRPr lang="ru-RU" sz="2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076" name="Picture 4" descr="C:\Users\Елена\Desktop\лица войны\погибшие реутовцы\Расторгуев Никол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12681"/>
            <a:ext cx="1170831" cy="16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лица войны\погибшие реутовцы\Романов Ил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0487"/>
            <a:ext cx="1107927" cy="163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Елена\Desktop\лица войны\погибшие реутовцы\Рыжов Дмитр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34594"/>
            <a:ext cx="1023626" cy="16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лена\Desktop\лица войны\погибшие реутовцы\Самохин Викто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13" y="731444"/>
            <a:ext cx="1119600" cy="16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Елена\Desktop\лица войны\погибшие реутовцы\Самошников Анатол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2" y="2636912"/>
            <a:ext cx="1139949" cy="16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Елена\Desktop\лица войны\погибшие реутовцы\Коконина Евген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58" y="2636911"/>
            <a:ext cx="1042880" cy="16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Елена\Desktop\лица войны\погибшие реутовцы\Свирин Алексе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62" y="2636913"/>
            <a:ext cx="1024650" cy="16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Елена\Desktop\лица войны\погибшие реутовцы\Степанов Алексе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68" y="2636911"/>
            <a:ext cx="1214742" cy="166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Елена\Desktop\лица войны\погибшие реутовцы\Юрченко Артём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4" y="2643039"/>
            <a:ext cx="1029062" cy="16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Елена\Desktop\лица войны\погибшие реутовцы\Локтионов Виктор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13" y="2672963"/>
            <a:ext cx="1119600" cy="16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лица войны\погибшие реутовцы\Панков Евгений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1080120" cy="16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лица войны\погибшие реутовцы\Орловский Константин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4" y="692696"/>
            <a:ext cx="1139949" cy="17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39" y="0"/>
            <a:ext cx="3403119" cy="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40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Елена\Desktop\Азаров\CHUT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84" y="271626"/>
            <a:ext cx="5040560" cy="6384709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15" y="4786729"/>
            <a:ext cx="7728854" cy="210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5988" y="2204864"/>
            <a:ext cx="3427900" cy="20882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СНИТКО ЛЕОНИД ФЁДОРОВИЧ.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ПРОПАЛ БЕЗ ВЕСТИ В ИЮЛЕ 1941 ГОДА.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4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Азаров\DSC_0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7916"/>
            <a:ext cx="4176464" cy="6333279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Азаров\iDRF4GJF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17916"/>
            <a:ext cx="3819539" cy="249100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Азаров\iP5MQ5AS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176451"/>
            <a:ext cx="3875496" cy="237275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42" y="2988511"/>
            <a:ext cx="408270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75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Азаров\2015-02-16 18-57-41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550145" cy="5472607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Азаров\2015-02-16 18-58-04 Скриншот экра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46" y="668613"/>
            <a:ext cx="4425955" cy="5470973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28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Елена\Desktop\Азаров\8pMS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32551"/>
            <a:ext cx="4248473" cy="419182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Елена\Desktop\Азаров\i657EJI5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66" y="4747936"/>
            <a:ext cx="2500179" cy="187513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Елена\Desktop\Азаров\images1EQRMHT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4797152"/>
            <a:ext cx="2459325" cy="184212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Елена\Desktop\Азаров\imagesFPCWS2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8" y="4797152"/>
            <a:ext cx="2763180" cy="184212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Елена\Desktop\Азаров\18174095-800x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66255"/>
            <a:ext cx="3954913" cy="263496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248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Азаров\DSC_004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0" y="260648"/>
            <a:ext cx="7674705" cy="58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41709" y="6199762"/>
            <a:ext cx="7674705" cy="4695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2"/>
                </a:solidFill>
              </a:rPr>
              <a:t>ВСТРЕЧА ВЕТЕРАНОВ 54 АРМИИ.</a:t>
            </a:r>
            <a:endParaRPr lang="ru-RU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84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\Desktop\политруки\i9R2MJ27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54552" cy="648072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448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3"/>
            <a:ext cx="9144000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Азаров\i2OGP3D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5" y="260648"/>
            <a:ext cx="5264077" cy="372458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11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3"/>
            <a:ext cx="9144000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Азаров\iOLUU6I1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9"/>
            <a:ext cx="5760639" cy="3892323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83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бои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68952" cy="5702247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20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политруки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059184" cy="612068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66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478688" cy="1584176"/>
          </a:xfr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12 ИЮЛЯ 1941 ГОДА </a:t>
            </a:r>
            <a:r>
              <a:rPr lang="ru-RU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НАЧАЛОСЬ ФОРМИРОВАНИЕ 1-Й РЕУТОВСКОЙ РОТЫ 25 БАЛАШИХИНСКОГО ИСТРЕБИТЕЛЬНОГО БАТАЛЬОНА. КОМАНДИРОМ РОТЫ СТАЛ ЗУБКОВ А.И., ПОЛИТРУКОМ – ФАВОРОВ. БАТАЛЬОН УЧАСТВОВАЛ В СРАЖЕНИЯХ МОСКОВСКОЙ БИТВЫ..</a:t>
            </a:r>
            <a:endParaRPr lang="ru-RU" sz="2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026" name="Picture 2" descr="C:\Users\Елена\Desktop\война в Реутово\25 истрибительный батальон\DSC_0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3" y="734594"/>
            <a:ext cx="8358933" cy="3411361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39" y="0"/>
            <a:ext cx="3403119" cy="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0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2607066"/>
            <a:ext cx="9150718" cy="42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рабочие фото\2015-02-17 14-32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12369" cy="464890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76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" y="2607066"/>
            <a:ext cx="9150718" cy="42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Елена\Desktop\бои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564254" cy="432048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2607066"/>
            <a:ext cx="9150718" cy="42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политруки\i9R2MJ27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3987"/>
            <a:ext cx="6226677" cy="4717179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370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2592332"/>
            <a:ext cx="9144000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Елена\Desktop\Азаров\2015-02-09 07-39-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307"/>
            <a:ext cx="1865372" cy="2883667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Елена\Desktop\База ветеранов реутова\Лищук  Николай Калинико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9680"/>
            <a:ext cx="1872208" cy="289867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База ветеранов реутова\Брыкин Иван Алексееви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2307"/>
            <a:ext cx="1836267" cy="286297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323528" y="3412148"/>
            <a:ext cx="1865372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solidFill>
                  <a:schemeClr val="bg2"/>
                </a:solidFill>
              </a:rPr>
              <a:t>АЗАРОВ ВИКТОР ЯКОВЛЕВИЧ</a:t>
            </a:r>
            <a:endParaRPr lang="ru-RU" sz="1400" dirty="0">
              <a:solidFill>
                <a:schemeClr val="bg2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555775" y="3452631"/>
            <a:ext cx="1836267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bg2"/>
                </a:solidFill>
              </a:rPr>
              <a:t>БРЫКИН ИВАН АЛЕКСЕЕВИЧ</a:t>
            </a:r>
            <a:endParaRPr lang="ru-RU" sz="1400" b="1" dirty="0">
              <a:solidFill>
                <a:schemeClr val="bg2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876256" y="3451206"/>
            <a:ext cx="1872208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bg2"/>
                </a:solidFill>
              </a:rPr>
              <a:t>ЛЕЩУК НИКОЛАЙ КАЛИНИКОВИЧ</a:t>
            </a:r>
            <a:endParaRPr lang="ru-RU" sz="1400" b="1" dirty="0">
              <a:solidFill>
                <a:schemeClr val="bg2"/>
              </a:solidFill>
            </a:endParaRPr>
          </a:p>
        </p:txBody>
      </p:sp>
      <p:pic>
        <p:nvPicPr>
          <p:cNvPr id="2" name="Picture 2" descr="C:\Users\Елена\Desktop\рабочие фото\Порцевский Виктор Иванович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22306"/>
            <a:ext cx="2113145" cy="286297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4744677" y="3469334"/>
            <a:ext cx="1872208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bg2"/>
                </a:solidFill>
              </a:rPr>
              <a:t>ПОРЦЕВСКИЙ ВИКТОР ИВАНОВИЧ</a:t>
            </a:r>
            <a:endParaRPr lang="ru-RU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00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Елена\Desktop\картинки\iGUO0Y2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28800" cy="684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16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Азаров\DSC_0035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99643" cy="637217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21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2607066"/>
            <a:ext cx="9150718" cy="42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солдатский быт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39"/>
            <a:ext cx="3384376" cy="513235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21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2589198"/>
            <a:ext cx="9150718" cy="42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солдатский быт\iGH04U3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71" y="188640"/>
            <a:ext cx="6264696" cy="417646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60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Teacher\Рабочий стол\Новая папка (5)\04082010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21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9198"/>
            <a:ext cx="9150718" cy="42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Азаров\DSC_003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75" y="182928"/>
            <a:ext cx="5112568" cy="6419733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6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238" y="4797152"/>
            <a:ext cx="8130480" cy="1584176"/>
          </a:xfr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В НАЧАЛЕ ВОЙНЫ В НАШЕМ ГОРОДЕ БЫЛ РАЗВЁРНУТ 250-Й ЗЕНИТНО-АРТИЛЛЕРИЙСКИЙ ПОЛК. ОН ВХОДИЛ В СОСТАВ 1-ГО КОРПУСА ПВО. НА ФОТОГРАФИИ ИЗ АРХИВА  ГРИГОРИЯ ПЕТРОВИЧА АЛЛЕНОВА БОЙЦЫ ПОЛКА, КОТОРЫЕ ЗАЩИЩАЛИ НЕБО МОСКВЫ.</a:t>
            </a:r>
            <a:endParaRPr lang="ru-RU" sz="2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050" name="Picture 2" descr="C:\Users\Елена\Desktop\война в Реутово\250 зенитный полк\DSC_0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8" y="781472"/>
            <a:ext cx="6048672" cy="3643750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39" y="0"/>
            <a:ext cx="3403119" cy="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Елена\Desktop\картинки\iGUO0Y2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28800" cy="684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95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5531" t="2072" r="8568" b="63448"/>
          <a:stretch>
            <a:fillRect/>
          </a:stretch>
        </p:blipFill>
        <p:spPr bwMode="auto">
          <a:xfrm>
            <a:off x="505838" y="548680"/>
            <a:ext cx="8208912" cy="58326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bg2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55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Никольское\фото госпиталей\iIAOLTD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369371" cy="4664159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956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dmin\Рабочий стол\2010_02_25\IMG_0006.jpg"/>
          <p:cNvPicPr/>
          <p:nvPr/>
        </p:nvPicPr>
        <p:blipFill>
          <a:blip r:embed="rId2" cstate="print"/>
          <a:srcRect l="7903" r="35578" b="68069"/>
          <a:stretch>
            <a:fillRect/>
          </a:stretch>
        </p:blipFill>
        <p:spPr bwMode="auto">
          <a:xfrm>
            <a:off x="1403648" y="548680"/>
            <a:ext cx="6394501" cy="573325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6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Никольское\фото госпиталей\b780a381307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4479"/>
            <a:ext cx="8636039" cy="561662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9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Никольское\фото госпиталей\imagesK6BTS2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56376" cy="4470472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067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Елена\Desktop\Никольское\фото госпиталей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16416" cy="6237312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298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973">
            <a:off x="-475182" y="3779021"/>
            <a:ext cx="10149626" cy="21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все фото Ветераны Реутова\Бажанова Зинаида Степановна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440160" cy="21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База ветеранов реутова\Шишкина Нина Дмитри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32657"/>
            <a:ext cx="1530962" cy="21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все фото Ветераны Реутова\Шубина Надежда Владимиро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510"/>
            <a:ext cx="1351409" cy="212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все фото Ветераны Реутова\Шевчук Надежда Порфирье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5946"/>
            <a:ext cx="1408292" cy="212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\Desktop\все фото Ветераны Реутова\Капусткина Мария Андреев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60" y="332657"/>
            <a:ext cx="1603344" cy="21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esktop\все фото Ветераны Реутова\Герман Нина Карлов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9" y="3645024"/>
            <a:ext cx="1619772" cy="21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29630" y="2708920"/>
            <a:ext cx="1440160" cy="691166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ШЕВЧУК НАДЕЖДА ПОРФИРЬЕВНА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2129738" y="2708920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ШИШКИНА НИНА ДМИТРИЕВНА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3923928" y="2702349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ШУБИНА НАДЕЖДА ВЛАДИМИРОВНА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7703840" y="5866560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ИВАНОВА НИНА ИВАНОВНА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7277593" y="2708920"/>
            <a:ext cx="1440160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КАПУСТКИНА МАРИЯ АНДРЕЕВНА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459533" y="6014382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ГЕРМАН НИНА КАРЛОВНА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323528" y="2708920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БАЖАНОВА ЗИНАИДА СТЕПАНОВНА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6084168" y="6014717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КАБАНОВА МАРИЯ ИЛЬИНИЧНА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4171536" y="6014717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КРЮЧКОВА АЛЕКСАНДРА АНДРИАНОВНА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2267744" y="6021288"/>
            <a:ext cx="1440160" cy="69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ВИНОГРАДОВА НЕЛЛЯ ЛЬВОВНА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6" name="Picture 8" descr="C:\Users\Елена\Desktop\все фото Ветераны Реутова\Виноградова Нелля Львов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70564"/>
            <a:ext cx="1392811" cy="21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Елена\Desktop\все фото Ветераны Реутова\Крючкова Александра Андриановн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89" y="3704583"/>
            <a:ext cx="1953055" cy="21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Елена\Desktop\все фото Ветераны Реутова\Кабанов а Мария Ильиничн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499" y="3704583"/>
            <a:ext cx="1176093" cy="21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Елена\Desktop\все фото Ветераны Реутова\Иванова Нина Ивановн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19" y="3708824"/>
            <a:ext cx="1501900" cy="209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04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973">
            <a:off x="-475182" y="3779021"/>
            <a:ext cx="10149626" cy="21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305334" y="2718939"/>
            <a:ext cx="1539945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БЫКОВСКАЯ НОННА АЛЕКСАНДРОВНА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200707" y="2708920"/>
            <a:ext cx="1285066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2"/>
                </a:solidFill>
              </a:rPr>
              <a:t>ШАМОРДИНА АЛЕКСАНДРА ФЁДОРОВНА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458834" y="2685277"/>
            <a:ext cx="1440160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СЛУЦКАЯ ЕКАТЕРИНА ЕФИМОВНА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963256" y="2650284"/>
            <a:ext cx="1440160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ЦУПРИК ВАЛЕНТИНА МАКАРОВНА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339752" y="2671422"/>
            <a:ext cx="1440160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ПЕТРЕНКО АННА МАКСИМОВНА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7128837" y="5954960"/>
            <a:ext cx="1592627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СЕЛИВЁРСТОВА НИНА ИВАНОВНА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5221982" y="5954960"/>
            <a:ext cx="1440160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СЛОБЧИНСКАЯ ТАМАРА ФЁДОРОВНА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Елена\Desktop\все фото Ветераны Реутова\Петренко-Корж Анна Максимовна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1150"/>
            <a:ext cx="1463155" cy="212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все фото Ветераны Реутова\Шамордина Александра 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91007"/>
            <a:ext cx="1345820" cy="208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Desktop\все фото Ветераны Реутова\Быковская Нонна Александро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3" y="351064"/>
            <a:ext cx="1461848" cy="21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лена\Desktop\все фото Ветераны Реутова\Цуприк Валентина Макар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28" y="391007"/>
            <a:ext cx="1362860" cy="209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Елена\Desktop\все фото Ветераны Реутова\Слуцкая Екатерина Ефимовн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34" y="391007"/>
            <a:ext cx="1262631" cy="208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лена\Desktop\все фото Ветераны Реутова\Слобчинская Тамара Фёдоров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70" y="3684645"/>
            <a:ext cx="1397772" cy="21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Елена\Desktop\все фото Ветераны Реутова\Селивёрстова Нина Иванов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38" y="3692516"/>
            <a:ext cx="1592627" cy="210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все фото Ветераны Реутова\Никольская Вера Петровна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09" y="3664830"/>
            <a:ext cx="1427154" cy="215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3390585" y="5822372"/>
            <a:ext cx="1440160" cy="726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НИКОЛЬСКАЯ ВЕРА ПЕТРОВНА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79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9198"/>
            <a:ext cx="9150718" cy="42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Никольское\фото госпиталей\imagesGQEN43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9951" cy="6858000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57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549" y="4941168"/>
            <a:ext cx="8130480" cy="1368152"/>
          </a:xfr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НА ФОТОГРАФИИ – ВРАЧИ И ПАЦИЕНТЫ РЕУТОВСКОГО ГОСПИТАЛЯ. СОХРАНИЛОСЬ ВСЕГО НЕСКОЛЬКО ФОТОГРАФИЙ, СДЕЛАННЫХ В НАШЕМ ГОРОДЕ ВО ВРЕМЯ ВОЙНЫ. ВСЕ ОНИ  БЕРЕЖНО ХРАНЯТСЯ В ГОРОДСКОМ МУЗЕЕ.</a:t>
            </a:r>
            <a:endParaRPr lang="ru-RU" sz="2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3314" name="Picture 2" descr="C:\Users\Елена\Desktop\война в Реутово\госпиталь\DSC_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9" y="836712"/>
            <a:ext cx="5951691" cy="3667446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39" y="0"/>
            <a:ext cx="3403119" cy="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Никольское\здания, доски\DSC_0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2160240" cy="306747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Никольское\вид памятника\DSC_0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9" y="3789040"/>
            <a:ext cx="4066779" cy="2832392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Никольское\вид памятника\DSC_0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4888"/>
            <a:ext cx="2093025" cy="3032095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\Desktop\Никольское\вид памятника\DSC_0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7577"/>
            <a:ext cx="1966028" cy="309940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esktop\Никольское\вид памятника\DSC_05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0103"/>
            <a:ext cx="3905797" cy="2832392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300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Елена\Desktop\Никольское\митинги\DSC06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4" y="3861048"/>
            <a:ext cx="4111620" cy="273630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\Desktop\Никольское\вид памятника\DSC_0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72" y="3861047"/>
            <a:ext cx="4066338" cy="2700777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Елена\Desktop\Никольское\вид памятника\DSC_01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5" y="250936"/>
            <a:ext cx="4111620" cy="2674815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Елена\Desktop\Никольское\вид памятника\DSC_06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51" y="254415"/>
            <a:ext cx="3996468" cy="269989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05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008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Азаров\iB1EBMX7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5" y="620688"/>
            <a:ext cx="8649599" cy="5544616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03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008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бои\i[3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5" y="800708"/>
            <a:ext cx="7915120" cy="5184576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734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05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бои\kinopoisk_ru-Gojijeon-1644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748761"/>
            <a:ext cx="8316373" cy="532527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066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" y="0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Азаров\iIG0N1Z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4664"/>
            <a:ext cx="3802022" cy="5184576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2588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05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Азаров\iH6SKPL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10" y="548679"/>
            <a:ext cx="7527390" cy="5402433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83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05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Елена\Desktop\Азаров\image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62" y="1034659"/>
            <a:ext cx="7078285" cy="4625014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990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008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Елена\Desktop\Азаров\iM5XC67S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69362"/>
            <a:ext cx="7270898" cy="484726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2965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05"/>
            <a:ext cx="9240010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Азаров\iQ1XFY6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9" y="980728"/>
            <a:ext cx="8023611" cy="4392488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2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653136"/>
            <a:ext cx="8712968" cy="1676431"/>
          </a:xfr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  <a:latin typeface="+mn-lt"/>
              </a:rPr>
              <a:t>НАШИ ЗЕМЛЯКИ ВОШЛИ В СОСТАВ РЕУТОВСКОЙ РОТЫ 2-Й ДИВИЗИИ НАРОДНОГО ОПОЛЧЕНИЯ. НА СЕГОДНЯ ИЗВЕСТНЫ ФАМИЛИИ ОКОЛО 100 ОПОЛЧЕНЦА ИЗ РЕУТОВА, КОТОРЫЕ  ГЕРОИЧЕСКИ СРАЖАЛИСЬ ПОД МОСКВОЙ. </a:t>
            </a:r>
            <a:endParaRPr lang="ru-RU" sz="20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099" name="Picture 3" descr="C:\Users\Елена\Desktop\война в Реутово\ополчение\iJOCJMU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764704"/>
            <a:ext cx="4406896" cy="335550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война в Реутово\ополчение\2ghaw6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4"/>
            <a:ext cx="3652826" cy="3355504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39" y="0"/>
            <a:ext cx="3403119" cy="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0419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Елена\Desktop\бои\92efbd856029ef96d360dd395c83135357315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82" y="836712"/>
            <a:ext cx="761928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8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" y="8530"/>
            <a:ext cx="9142833" cy="68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Елена\Desktop\бои\i[3]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8" y="916812"/>
            <a:ext cx="782967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878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Елена\Desktop\бои\iB1EBMX7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1334"/>
            <a:ext cx="7886316" cy="505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929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0718" cy="68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Елена\Desktop\бои\imagesF3U9H8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9" y="1340768"/>
            <a:ext cx="79750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7062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Елена\Desktop\бои\imagesQNVDIB1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1" y="620688"/>
            <a:ext cx="800744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7982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-76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Елена\Desktop\бои\iT56C2Q3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114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833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Елена\Desktop\картинки\i0BX9PE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Елена\Desktop\бои\iZW06SA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9" y="620688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801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\Desktop\ордена\OPatW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8" y="279035"/>
            <a:ext cx="163518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Елена\Desktop\ордена\OPatWar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3123"/>
            <a:ext cx="160217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Елена\Desktop\ордена\i6ZESGAC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891" y="303542"/>
            <a:ext cx="1752941" cy="170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Елена\Desktop\ордена\i6ZESGAC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51" y="353438"/>
            <a:ext cx="1752941" cy="170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Елена\Desktop\ордена\MObLen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8" y="2188272"/>
            <a:ext cx="1152128" cy="21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Елена\Desktop\ордена\MOsvBelg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44" y="2246422"/>
            <a:ext cx="1165519" cy="21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Елена\Desktop\ордена\MPobGerm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77133"/>
            <a:ext cx="879126" cy="16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C:\Users\Елена\Desktop\ордена\MVzBudap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53" y="2301654"/>
            <a:ext cx="1142521" cy="20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Елена\Desktop\ордена\MVzViena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5" y="2301654"/>
            <a:ext cx="1107680" cy="20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C:\Users\Елена\Desktop\ордена\OLenin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45" y="4581128"/>
            <a:ext cx="1107680" cy="21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C:\Users\Елена\Desktop\ордена\ORbnLab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0" y="4495707"/>
            <a:ext cx="989212" cy="218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C:\Users\Елена\Desktop\ордена\ORbnLab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44" y="4512156"/>
            <a:ext cx="981759" cy="21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:\Users\Елена\Desktop\ордена\OFriend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54" y="4512157"/>
            <a:ext cx="1049463" cy="21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3" name="Picture 15" descr="C:\Users\Елена\Desktop\Азаров\azarov_vy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3004805" cy="356038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46369"/>
            <a:ext cx="2305560" cy="7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683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Елена\Desktop\Азаров\DSC_005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45" y="3756499"/>
            <a:ext cx="3816424" cy="28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Елена\Desktop\Азаров\DSC_0052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9244"/>
            <a:ext cx="4451177" cy="285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Елена\Desktop\Азаров\DSC_0053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5" y="3789040"/>
            <a:ext cx="4012300" cy="28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Елена\Desktop\Азаров\2015-02-09 07-38-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" y="236387"/>
            <a:ext cx="3539272" cy="285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973">
            <a:off x="2071513" y="2601153"/>
            <a:ext cx="3761328" cy="128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811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Елена\Desktop\картинки\i8LZDDBD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2828935"/>
            <a:ext cx="5760640" cy="3840426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26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памятники и доски\История Мемориала\DSC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" y="784746"/>
            <a:ext cx="9144000" cy="60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39" y="0"/>
            <a:ext cx="3403119" cy="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30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Азаров\i2FUEVF0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8038"/>
            <a:ext cx="5266665" cy="360730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567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Елена\Desktop\Азаров\iDORGJ1W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17" y="2647379"/>
            <a:ext cx="5028471" cy="4033533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8437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257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Елена\Desktop\победа\iPZNU4DC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09210"/>
            <a:ext cx="6305019" cy="4260149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28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257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Елена\Desktop\победа\i756S5XT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5181"/>
            <a:ext cx="5688632" cy="39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4057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257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Елена\Desktop\победа\i6KA0EX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82" y="2957630"/>
            <a:ext cx="6512502" cy="36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993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Елена\Desktop\победа\i1XO1QPR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750" y="2492896"/>
            <a:ext cx="623685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7520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Елена\Desktop\Азаров\iNZZLBQ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3555"/>
            <a:ext cx="7239532" cy="4783832"/>
          </a:xfrm>
          <a:prstGeom prst="rect">
            <a:avLst/>
          </a:prstGeom>
          <a:noFill/>
          <a:ln w="762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058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Елена\Desktop\картинки\i874RFF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257"/>
            <a:ext cx="7368994" cy="552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Елена\Desktop\победа\i8LM0W62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97428"/>
            <a:ext cx="5247127" cy="3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630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Елена\Desktop\победа\iA4Q9L5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30" y="476672"/>
            <a:ext cx="86063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187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Елена\Desktop\победа\0PSa6_rewk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0" y="836712"/>
            <a:ext cx="8693460" cy="510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3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Елена\Desktop\картинки\Гвозд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2332"/>
            <a:ext cx="9143999" cy="42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0906" y="260648"/>
            <a:ext cx="7772400" cy="288032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ВСТРЕЧА ВЕТЕРАНОВ МОСКОВСКОЙ ОБЛАСТИ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С МОЛОДЁЖЬЮ «ЭСТАФЕТА ПОКОЛЕНИЙ»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\Desktop\картинки\112849473_large_0_5b4e0_30c53e37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772">
            <a:off x="2245968" y="5420443"/>
            <a:ext cx="7057598" cy="10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606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Елена\Desktop\Азаров\images07U3WH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" y="188640"/>
            <a:ext cx="9127497" cy="635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580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артинки\i0XG6DZ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80068"/>
            <a:ext cx="6654499" cy="4176464"/>
          </a:xfrm>
          <a:prstGeom prst="rect">
            <a:avLst/>
          </a:prstGeom>
          <a:noFill/>
          <a:ln w="76200">
            <a:solidFill>
              <a:schemeClr val="bg2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Азаров\Azar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1" y="332656"/>
            <a:ext cx="3422671" cy="530558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106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артинки\i0XG6DZ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86" y="2474114"/>
            <a:ext cx="6654499" cy="417646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Азаров\azarov_v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88640"/>
            <a:ext cx="3691213" cy="437370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77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картинки\i0XG6DZ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34666"/>
            <a:ext cx="6828349" cy="428557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\Desktop\Азаров\iYFW6TXZ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714147" cy="3600400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412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картинки\i0XG6DZ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86" y="2474114"/>
            <a:ext cx="6654499" cy="417646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Елена\Desktop\Азаров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3100"/>
            <a:ext cx="3180993" cy="4399246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728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i0XG6DZ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34666"/>
            <a:ext cx="6828349" cy="428557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Азаров\DSC_0038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408712" cy="422767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064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i0XG6DZ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6828349" cy="428557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Азаров\DSC_0039 - копия (2)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636"/>
            <a:ext cx="6006473" cy="4392488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372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Елена\Desktop\Азаров\DSC_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0052"/>
            <a:ext cx="8406698" cy="451689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6765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Азаров\2015-02-09 07-39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92888" cy="6406997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530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Елена\Desktop\картинки\i0XG6DZ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6828349" cy="4285574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Елена\Desktop\Азаров\DSC_004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5"/>
            <a:ext cx="6187241" cy="4159011"/>
          </a:xfrm>
          <a:prstGeom prst="rect">
            <a:avLst/>
          </a:prstGeom>
          <a:noFill/>
          <a:ln w="76200">
            <a:solidFill>
              <a:schemeClr val="bg2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731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FFCC66"/>
      </a:dk1>
      <a:lt1>
        <a:srgbClr val="FFE084"/>
      </a:lt1>
      <a:dk2>
        <a:srgbClr val="FFCAAF"/>
      </a:dk2>
      <a:lt2>
        <a:srgbClr val="FFFFFF"/>
      </a:lt2>
      <a:accent1>
        <a:srgbClr val="3C5184"/>
      </a:accent1>
      <a:accent2>
        <a:srgbClr val="283658"/>
      </a:accent2>
      <a:accent3>
        <a:srgbClr val="526DB0"/>
      </a:accent3>
      <a:accent4>
        <a:srgbClr val="B7FFFF"/>
      </a:accent4>
      <a:accent5>
        <a:srgbClr val="DC5924"/>
      </a:accent5>
      <a:accent6>
        <a:srgbClr val="FFFFFF"/>
      </a:accent6>
      <a:hlink>
        <a:srgbClr val="CC9900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268</Words>
  <Application>Microsoft Office PowerPoint</Application>
  <PresentationFormat>Экран (4:3)</PresentationFormat>
  <Paragraphs>35</Paragraphs>
  <Slides>112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3" baseType="lpstr">
      <vt:lpstr>Тема Office</vt:lpstr>
      <vt:lpstr>ВСТРЕЧА ВЕТЕРАНОВ МОСКОВСКОЙ ОБЛАСТИ  С МОЛОДЁЖЬЮ «ЭСТАФЕТА ПОКОЛЕНИЙ»</vt:lpstr>
      <vt:lpstr>Презентация PowerPoint</vt:lpstr>
      <vt:lpstr>С 23 ИЮНЯ 1941 ГОДА И ДО КОНЦА ВОЙНЫ БОЛЕЕ 1000 ЖЕНЩИН И МУЖЧИН РЕУТОВА УШЛИ НА ЗАЩИТУ РОДИНЫ. ИЗ НИХ БОЛЕЕ 800 ЧЕЛОВЕК БЫЛИ С РЕУТОВСКОЙ ПРЯДИЛЬНОЙ ФАБРИКИ. НА ФОТОГАФИЯХ- ЛИЦА НАШИХ ЗЕМЛЯКОВ, ПОГИБШИХ В ГОДЫ ВОЙНЫ.</vt:lpstr>
      <vt:lpstr>12 ИЮЛЯ 1941 ГОДА  НАЧАЛОСЬ ФОРМИРОВАНИЕ 1-Й РЕУТОВСКОЙ РОТЫ 25 БАЛАШИХИНСКОГО ИСТРЕБИТЕЛЬНОГО БАТАЛЬОНА. КОМАНДИРОМ РОТЫ СТАЛ ЗУБКОВ А.И., ПОЛИТРУКОМ – ФАВОРОВ. БАТАЛЬОН УЧАСТВОВАЛ В СРАЖЕНИЯХ МОСКОВСКОЙ БИТВЫ..</vt:lpstr>
      <vt:lpstr>В НАЧАЛЕ ВОЙНЫ В НАШЕМ ГОРОДЕ БЫЛ РАЗВЁРНУТ 250-Й ЗЕНИТНО-АРТИЛЛЕРИЙСКИЙ ПОЛК. ОН ВХОДИЛ В СОСТАВ 1-ГО КОРПУСА ПВО. НА ФОТОГРАФИИ ИЗ АРХИВА  ГРИГОРИЯ ПЕТРОВИЧА АЛЛЕНОВА БОЙЦЫ ПОЛКА, КОТОРЫЕ ЗАЩИЩАЛИ НЕБО МОСКВЫ.</vt:lpstr>
      <vt:lpstr>НА ФОТОГРАФИИ – ВРАЧИ И ПАЦИЕНТЫ РЕУТОВСКОГО ГОСПИТАЛЯ. СОХРАНИЛОСЬ ВСЕГО НЕСКОЛЬКО ФОТОГРАФИЙ, СДЕЛАННЫХ В НАШЕМ ГОРОДЕ ВО ВРЕМЯ ВОЙНЫ. ВСЕ ОНИ  БЕРЕЖНО ХРАНЯТСЯ В ГОРОДСКОМ МУЗЕЕ.</vt:lpstr>
      <vt:lpstr>НАШИ ЗЕМЛЯКИ ВОШЛИ В СОСТАВ РЕУТОВСКОЙ РОТЫ 2-Й ДИВИЗИИ НАРОДНОГО ОПОЛЧЕНИЯ. НА СЕГОДНЯ ИЗВЕСТНЫ ФАМИЛИИ ОКОЛО 100 ОПОЛЧЕНЦА ИЗ РЕУТОВА, КОТОРЫЕ  ГЕРОИЧЕСКИ СРАЖАЛИСЬ ПОД МОСКВОЙ. </vt:lpstr>
      <vt:lpstr>Презентация PowerPoint</vt:lpstr>
      <vt:lpstr>ВСТРЕЧА ВЕТЕРАНОВ МОСКОВСКОЙ ОБЛАСТИ  С МОЛОДЁЖЬЮ «ЭСТАФЕТА ПОКОЛЕНИЙ»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ШЕВЧУК НАДЕЖДА ПОРФИРЬЕВНА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ВСТРЕЧА ВЕТЕРАНОВ МОСКОВСКОЙ ОБЛАСТИ  С МОЛОДЁЖЬЮ «ЭСТАФЕТА ПОКОЛЕНИЙ»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ВСТРЕЧА ВЕТЕРАНОВ МОСКОВСКОЙ ОБЛАСТИ  С МОЛОДЁЖЬЮ «ЭСТАФЕТА ПОКОЛЕНИЙ»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 ЯКОВЛЕВИЧ АЗАРОВ- ЧЕЛОВЕК-ЛЕГЕНДА.</dc:title>
  <dc:creator>Елена</dc:creator>
  <cp:lastModifiedBy>Елена</cp:lastModifiedBy>
  <cp:revision>94</cp:revision>
  <dcterms:created xsi:type="dcterms:W3CDTF">2015-02-08T19:27:35Z</dcterms:created>
  <dcterms:modified xsi:type="dcterms:W3CDTF">2015-03-25T15:26:28Z</dcterms:modified>
</cp:coreProperties>
</file>