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</p:sldMasterIdLst>
  <p:notesMasterIdLst>
    <p:notesMasterId r:id="rId18"/>
  </p:notesMasterIdLst>
  <p:sldIdLst>
    <p:sldId id="256" r:id="rId4"/>
    <p:sldId id="258" r:id="rId5"/>
    <p:sldId id="264" r:id="rId6"/>
    <p:sldId id="265" r:id="rId7"/>
    <p:sldId id="259" r:id="rId8"/>
    <p:sldId id="266" r:id="rId9"/>
    <p:sldId id="267" r:id="rId10"/>
    <p:sldId id="260" r:id="rId11"/>
    <p:sldId id="261" r:id="rId12"/>
    <p:sldId id="262" r:id="rId13"/>
    <p:sldId id="268" r:id="rId14"/>
    <p:sldId id="269" r:id="rId15"/>
    <p:sldId id="270" r:id="rId16"/>
    <p:sldId id="263" r:id="rId17"/>
  </p:sldIdLst>
  <p:sldSz cx="9144000" cy="6858000" type="screen4x3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AutoShape 1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09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544638" y="1069975"/>
            <a:ext cx="4467225" cy="3660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sp>
      <p:sp>
        <p:nvSpPr>
          <p:cNvPr id="4099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1152525" y="5089525"/>
            <a:ext cx="5256213" cy="4064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xmlns="" val="20797578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38263" y="1069975"/>
            <a:ext cx="4883150" cy="36639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52525" y="5089525"/>
            <a:ext cx="5259388" cy="40671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38263" y="1069975"/>
            <a:ext cx="4883150" cy="36639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52525" y="5089525"/>
            <a:ext cx="5259388" cy="40671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38263" y="1069975"/>
            <a:ext cx="4883150" cy="36639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52525" y="5089525"/>
            <a:ext cx="5259388" cy="40671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38263" y="1069975"/>
            <a:ext cx="4883150" cy="36639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52525" y="5089525"/>
            <a:ext cx="5259388" cy="40671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38263" y="1069975"/>
            <a:ext cx="4883150" cy="36639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52525" y="5089525"/>
            <a:ext cx="5259388" cy="40671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38263" y="1069975"/>
            <a:ext cx="4883150" cy="36639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52525" y="5089525"/>
            <a:ext cx="5259388" cy="40671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38263" y="1069975"/>
            <a:ext cx="4883150" cy="36639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52525" y="5089525"/>
            <a:ext cx="5259388" cy="40671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28.1.13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F992EC5-62A8-442C-A082-A1339EC0E53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28.1.13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280AB6E-9327-4A22-AE5C-690FE6E3E31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7813" y="533400"/>
            <a:ext cx="2055812" cy="55943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8213" cy="55943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28.1.13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C0C6D30-4F31-4A1F-B9FC-D95B830A2A5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28.1.13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DF6FBF9-1379-44AE-B2EC-606655744BA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28.1.13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E5F987D-D1BE-407B-9D48-04E79DF1B5F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28.1.13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449D9D5-7A86-4506-BCA4-8ED6876183E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9725"/>
            <a:ext cx="3541713" cy="4921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51313" y="1609725"/>
            <a:ext cx="3541712" cy="4921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28.1.13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6A688FA-A31C-4154-A633-F0934BD80F3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28.1.13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934CDDD-F6CC-4A60-A0E7-C298497F097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28.1.13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6F7B8A7-211F-4AF1-A5CC-76943980090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28.1.13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2947623-0EA7-48D0-990C-434547639C9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28.1.13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A3AC522-43C0-49C9-898C-79E4D4ACE51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28.1.13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F4C93AA-EC89-4F75-B30F-1FA065596B1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28.1.13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D58D625-2644-43B5-B662-3B2533DA474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28.1.13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CAA3E95-D271-4D07-BA18-43265C7479C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884863" y="320675"/>
            <a:ext cx="1808162" cy="62103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20675"/>
            <a:ext cx="5275263" cy="62103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28.1.13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37D3554-CBF6-490F-A245-123A0551E30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71513" y="1906588"/>
            <a:ext cx="3825875" cy="4316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9788" y="1906588"/>
            <a:ext cx="3827462" cy="4316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28.1.13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8F7C57D-2ED2-4508-9B86-0977302040C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26213" y="533400"/>
            <a:ext cx="1951037" cy="5689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71513" y="533400"/>
            <a:ext cx="5702300" cy="5689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1513" y="533400"/>
            <a:ext cx="7805737" cy="12144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7012" cy="452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28.1.13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B03A322-0032-4458-8E94-D1E27B9B2D9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28.1.13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7C049F9-DF21-4D5D-85F0-D5D724E5CA9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28.1.13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21FD16F-C37A-43B1-9552-CA9DF9FE88C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28.1.13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FC0F7C3-5A78-4A8D-B90D-4EEAB67F316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28.1.13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31CBFC3-BC6D-4551-902D-6927430F38D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28.1.13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2A2E9D4-29B9-438E-AAA8-B49CC8A3491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8153400" y="0"/>
            <a:ext cx="990600" cy="6858000"/>
          </a:xfrm>
          <a:prstGeom prst="rect">
            <a:avLst/>
          </a:prstGeom>
          <a:blipFill dpi="0" rotWithShape="0">
            <a:blip r:embed="rId13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2667000" y="0"/>
            <a:ext cx="6477000" cy="6858000"/>
          </a:xfrm>
          <a:prstGeom prst="rect">
            <a:avLst/>
          </a:prstGeom>
          <a:blipFill dpi="0" rotWithShape="0">
            <a:blip r:embed="rId13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7" name="Line 3"/>
          <p:cNvSpPr>
            <a:spLocks noChangeShapeType="1"/>
          </p:cNvSpPr>
          <p:nvPr/>
        </p:nvSpPr>
        <p:spPr bwMode="auto">
          <a:xfrm flipV="1">
            <a:off x="2667000" y="-3175"/>
            <a:ext cx="1588" cy="6864350"/>
          </a:xfrm>
          <a:prstGeom prst="line">
            <a:avLst/>
          </a:prstGeom>
          <a:noFill/>
          <a:ln w="11520">
            <a:solidFill>
              <a:srgbClr val="F9F9F9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367088" y="533400"/>
            <a:ext cx="5102225" cy="2863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45720" tIns="0" rIns="4572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5870575" y="6557963"/>
            <a:ext cx="1998663" cy="342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r>
              <a:rPr lang="ru-RU"/>
              <a:t>28.1.13</a:t>
            </a:r>
          </a:p>
        </p:txBody>
      </p:sp>
      <p:sp>
        <p:nvSpPr>
          <p:cNvPr id="1030" name="Text Box 6"/>
          <p:cNvSpPr txBox="1">
            <a:spLocks noChangeArrowheads="1"/>
          </p:cNvSpPr>
          <p:nvPr/>
        </p:nvSpPr>
        <p:spPr bwMode="auto">
          <a:xfrm>
            <a:off x="2819400" y="6557963"/>
            <a:ext cx="2927350" cy="228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7880350" y="6556375"/>
            <a:ext cx="584200" cy="342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fld id="{88A1C79F-5073-40A7-9F76-192C2EFE7EB7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6425" cy="45227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hf sldNum="0" hdr="0" ftr="0"/>
  <p:txStyles>
    <p:titleStyle>
      <a:lvl1pPr algn="l" defTabSz="449263" rtl="0" fontAlgn="base">
        <a:lnSpc>
          <a:spcPct val="10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49263" rtl="0" fontAlgn="base">
        <a:lnSpc>
          <a:spcPct val="10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Trebuchet MS" charset="0"/>
          <a:ea typeface="Lucida Sans Unicode" charset="0"/>
          <a:cs typeface="Lucida Sans Unicode" charset="0"/>
        </a:defRPr>
      </a:lvl2pPr>
      <a:lvl3pPr marL="1143000" indent="-228600" algn="l" defTabSz="449263" rtl="0" fontAlgn="base">
        <a:lnSpc>
          <a:spcPct val="10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Trebuchet MS" charset="0"/>
          <a:ea typeface="Lucida Sans Unicode" charset="0"/>
          <a:cs typeface="Lucida Sans Unicode" charset="0"/>
        </a:defRPr>
      </a:lvl3pPr>
      <a:lvl4pPr marL="1600200" indent="-228600" algn="l" defTabSz="449263" rtl="0" fontAlgn="base">
        <a:lnSpc>
          <a:spcPct val="10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Trebuchet MS" charset="0"/>
          <a:ea typeface="Lucida Sans Unicode" charset="0"/>
          <a:cs typeface="Lucida Sans Unicode" charset="0"/>
        </a:defRPr>
      </a:lvl4pPr>
      <a:lvl5pPr marL="2057400" indent="-228600" algn="l" defTabSz="449263" rtl="0" fontAlgn="base">
        <a:lnSpc>
          <a:spcPct val="10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Trebuchet MS" charset="0"/>
          <a:ea typeface="Lucida Sans Unicode" charset="0"/>
          <a:cs typeface="Lucida Sans Unicode" charset="0"/>
        </a:defRPr>
      </a:lvl5pPr>
      <a:lvl6pPr marL="2514600" indent="-228600" algn="l" defTabSz="449263" rtl="0" fontAlgn="base">
        <a:lnSpc>
          <a:spcPct val="10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Trebuchet MS" charset="0"/>
          <a:ea typeface="Lucida Sans Unicode" charset="0"/>
          <a:cs typeface="Lucida Sans Unicode" charset="0"/>
        </a:defRPr>
      </a:lvl6pPr>
      <a:lvl7pPr marL="2971800" indent="-228600" algn="l" defTabSz="449263" rtl="0" fontAlgn="base">
        <a:lnSpc>
          <a:spcPct val="10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Trebuchet MS" charset="0"/>
          <a:ea typeface="Lucida Sans Unicode" charset="0"/>
          <a:cs typeface="Lucida Sans Unicode" charset="0"/>
        </a:defRPr>
      </a:lvl7pPr>
      <a:lvl8pPr marL="3429000" indent="-228600" algn="l" defTabSz="449263" rtl="0" fontAlgn="base">
        <a:lnSpc>
          <a:spcPct val="10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Trebuchet MS" charset="0"/>
          <a:ea typeface="Lucida Sans Unicode" charset="0"/>
          <a:cs typeface="Lucida Sans Unicode" charset="0"/>
        </a:defRPr>
      </a:lvl8pPr>
      <a:lvl9pPr marL="3886200" indent="-228600" algn="l" defTabSz="449263" rtl="0" fontAlgn="base">
        <a:lnSpc>
          <a:spcPct val="10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Trebuchet MS" charset="0"/>
          <a:ea typeface="Lucida Sans Unicode" charset="0"/>
          <a:cs typeface="Lucida Sans Unicode" charset="0"/>
        </a:defRPr>
      </a:lvl9pPr>
    </p:titleStyle>
    <p:bodyStyle>
      <a:lvl1pPr marL="342900" indent="-342900" algn="l" defTabSz="449263" rtl="0" fontAlgn="base">
        <a:lnSpc>
          <a:spcPct val="104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lnSpc>
          <a:spcPct val="104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>
        <a:lnSpc>
          <a:spcPct val="104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6F6F6F"/>
          </a:solidFill>
          <a:latin typeface="+mn-lt"/>
          <a:ea typeface="+mn-ea"/>
          <a:cs typeface="+mn-cs"/>
        </a:defRPr>
      </a:lvl3pPr>
      <a:lvl4pPr marL="1600200" indent="-228600" algn="l" defTabSz="449263" rtl="0" fontAlgn="base">
        <a:lnSpc>
          <a:spcPct val="104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>
        <a:lnSpc>
          <a:spcPct val="104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>
        <a:lnSpc>
          <a:spcPct val="104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>
        <a:lnSpc>
          <a:spcPct val="104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>
        <a:lnSpc>
          <a:spcPct val="104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>
        <a:lnSpc>
          <a:spcPct val="104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8153400" y="0"/>
            <a:ext cx="990600" cy="6858000"/>
          </a:xfrm>
          <a:prstGeom prst="rect">
            <a:avLst/>
          </a:prstGeom>
          <a:blipFill dpi="0" rotWithShape="0">
            <a:blip r:embed="rId13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20675"/>
            <a:ext cx="7235825" cy="1139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9725"/>
            <a:ext cx="7235825" cy="4921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46563" y="6557963"/>
            <a:ext cx="1998662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buClrTx/>
              <a:buFontTx/>
              <a:buNone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/>
              <a:t>28.1.13</a:t>
            </a: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457200" y="6557963"/>
            <a:ext cx="3657600" cy="228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6251575" y="6556375"/>
            <a:ext cx="584200" cy="374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buClrTx/>
              <a:buFontTx/>
              <a:buNone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fld id="{AD981322-F089-4AFE-AAAA-246253B75C78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/>
  <p:txStyles>
    <p:titleStyle>
      <a:lvl1pPr algn="l" defTabSz="449263" rtl="0" fontAlgn="base">
        <a:lnSpc>
          <a:spcPct val="10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49263" rtl="0" fontAlgn="base">
        <a:lnSpc>
          <a:spcPct val="10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Trebuchet MS" charset="0"/>
          <a:ea typeface="Lucida Sans Unicode" charset="0"/>
          <a:cs typeface="Lucida Sans Unicode" charset="0"/>
        </a:defRPr>
      </a:lvl2pPr>
      <a:lvl3pPr marL="1143000" indent="-228600" algn="l" defTabSz="449263" rtl="0" fontAlgn="base">
        <a:lnSpc>
          <a:spcPct val="10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Trebuchet MS" charset="0"/>
          <a:ea typeface="Lucida Sans Unicode" charset="0"/>
          <a:cs typeface="Lucida Sans Unicode" charset="0"/>
        </a:defRPr>
      </a:lvl3pPr>
      <a:lvl4pPr marL="1600200" indent="-228600" algn="l" defTabSz="449263" rtl="0" fontAlgn="base">
        <a:lnSpc>
          <a:spcPct val="10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Trebuchet MS" charset="0"/>
          <a:ea typeface="Lucida Sans Unicode" charset="0"/>
          <a:cs typeface="Lucida Sans Unicode" charset="0"/>
        </a:defRPr>
      </a:lvl4pPr>
      <a:lvl5pPr marL="2057400" indent="-228600" algn="l" defTabSz="449263" rtl="0" fontAlgn="base">
        <a:lnSpc>
          <a:spcPct val="10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Trebuchet MS" charset="0"/>
          <a:ea typeface="Lucida Sans Unicode" charset="0"/>
          <a:cs typeface="Lucida Sans Unicode" charset="0"/>
        </a:defRPr>
      </a:lvl5pPr>
      <a:lvl6pPr marL="2514600" indent="-228600" algn="l" defTabSz="449263" rtl="0" fontAlgn="base">
        <a:lnSpc>
          <a:spcPct val="10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Trebuchet MS" charset="0"/>
          <a:ea typeface="Lucida Sans Unicode" charset="0"/>
          <a:cs typeface="Lucida Sans Unicode" charset="0"/>
        </a:defRPr>
      </a:lvl6pPr>
      <a:lvl7pPr marL="2971800" indent="-228600" algn="l" defTabSz="449263" rtl="0" fontAlgn="base">
        <a:lnSpc>
          <a:spcPct val="10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Trebuchet MS" charset="0"/>
          <a:ea typeface="Lucida Sans Unicode" charset="0"/>
          <a:cs typeface="Lucida Sans Unicode" charset="0"/>
        </a:defRPr>
      </a:lvl7pPr>
      <a:lvl8pPr marL="3429000" indent="-228600" algn="l" defTabSz="449263" rtl="0" fontAlgn="base">
        <a:lnSpc>
          <a:spcPct val="10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Trebuchet MS" charset="0"/>
          <a:ea typeface="Lucida Sans Unicode" charset="0"/>
          <a:cs typeface="Lucida Sans Unicode" charset="0"/>
        </a:defRPr>
      </a:lvl8pPr>
      <a:lvl9pPr marL="3886200" indent="-228600" algn="l" defTabSz="449263" rtl="0" fontAlgn="base">
        <a:lnSpc>
          <a:spcPct val="10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Trebuchet MS" charset="0"/>
          <a:ea typeface="Lucida Sans Unicode" charset="0"/>
          <a:cs typeface="Lucida Sans Unicode" charset="0"/>
        </a:defRPr>
      </a:lvl9pPr>
    </p:titleStyle>
    <p:bodyStyle>
      <a:lvl1pPr marL="342900" indent="-342900" algn="l" defTabSz="449263" rtl="0" fontAlgn="base">
        <a:lnSpc>
          <a:spcPct val="104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lnSpc>
          <a:spcPct val="104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>
        <a:lnSpc>
          <a:spcPct val="104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6F6F6F"/>
          </a:solidFill>
          <a:latin typeface="+mn-lt"/>
          <a:ea typeface="+mn-ea"/>
          <a:cs typeface="+mn-cs"/>
        </a:defRPr>
      </a:lvl3pPr>
      <a:lvl4pPr marL="1600200" indent="-228600" algn="l" defTabSz="449263" rtl="0" fontAlgn="base">
        <a:lnSpc>
          <a:spcPct val="104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>
        <a:lnSpc>
          <a:spcPct val="104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>
        <a:lnSpc>
          <a:spcPct val="104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>
        <a:lnSpc>
          <a:spcPct val="104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>
        <a:lnSpc>
          <a:spcPct val="104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>
        <a:lnSpc>
          <a:spcPct val="104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71513" y="533400"/>
            <a:ext cx="7805737" cy="1214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1513" y="1906588"/>
            <a:ext cx="7805737" cy="43164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1836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fontAlgn="base" hangingPunct="0">
        <a:lnSpc>
          <a:spcPct val="95000"/>
        </a:lnSpc>
        <a:spcBef>
          <a:spcPct val="0"/>
        </a:spcBef>
        <a:spcAft>
          <a:spcPts val="1288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5000"/>
        </a:lnSpc>
        <a:spcBef>
          <a:spcPct val="0"/>
        </a:spcBef>
        <a:spcAft>
          <a:spcPts val="1025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fontAlgn="base" hangingPunct="0">
        <a:lnSpc>
          <a:spcPct val="95000"/>
        </a:lnSpc>
        <a:spcBef>
          <a:spcPct val="0"/>
        </a:spcBef>
        <a:spcAft>
          <a:spcPts val="775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fontAlgn="base" hangingPunct="0">
        <a:lnSpc>
          <a:spcPct val="95000"/>
        </a:lnSpc>
        <a:spcBef>
          <a:spcPct val="0"/>
        </a:spcBef>
        <a:spcAft>
          <a:spcPts val="513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fontAlgn="base" hangingPunct="0">
        <a:lnSpc>
          <a:spcPct val="95000"/>
        </a:lnSpc>
        <a:spcBef>
          <a:spcPct val="0"/>
        </a:spcBef>
        <a:spcAft>
          <a:spcPts val="263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 hangingPunct="0">
        <a:lnSpc>
          <a:spcPct val="95000"/>
        </a:lnSpc>
        <a:spcBef>
          <a:spcPct val="0"/>
        </a:spcBef>
        <a:spcAft>
          <a:spcPts val="263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 hangingPunct="0">
        <a:lnSpc>
          <a:spcPct val="95000"/>
        </a:lnSpc>
        <a:spcBef>
          <a:spcPct val="0"/>
        </a:spcBef>
        <a:spcAft>
          <a:spcPts val="263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 hangingPunct="0">
        <a:lnSpc>
          <a:spcPct val="95000"/>
        </a:lnSpc>
        <a:spcBef>
          <a:spcPct val="0"/>
        </a:spcBef>
        <a:spcAft>
          <a:spcPts val="263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 hangingPunct="0">
        <a:lnSpc>
          <a:spcPct val="95000"/>
        </a:lnSpc>
        <a:spcBef>
          <a:spcPct val="0"/>
        </a:spcBef>
        <a:spcAft>
          <a:spcPts val="263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notesSlide" Target="../notesSlides/notesSlide1.xml"/><Relationship Id="rId7" Type="http://schemas.openxmlformats.org/officeDocument/2006/relationships/hyperlink" Target="26981779813483.mp3" TargetMode="External"/><Relationship Id="rId2" Type="http://schemas.openxmlformats.org/officeDocument/2006/relationships/slideLayout" Target="../slideLayouts/slideLayout3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30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G:\DCIM\100CANON\IMG_004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357158" y="371475"/>
            <a:ext cx="7921655" cy="5748338"/>
          </a:xfrm>
          <a:ln/>
        </p:spPr>
        <p:txBody>
          <a:bodyPr lIns="90000" tIns="45000" rIns="90000" bIns="45000" anchor="t"/>
          <a:lstStyle/>
          <a:p>
            <a:pPr algn="l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5400" b="1" dirty="0" smtClean="0">
                <a:latin typeface="Trebuchet MS" charset="0"/>
              </a:rPr>
              <a:t>          Лобанов  </a:t>
            </a:r>
            <a:br>
              <a:rPr lang="ru-RU" sz="5400" b="1" dirty="0" smtClean="0">
                <a:latin typeface="Trebuchet MS" charset="0"/>
              </a:rPr>
            </a:br>
            <a:r>
              <a:rPr lang="ru-RU" sz="5400" b="1" dirty="0" smtClean="0">
                <a:latin typeface="Trebuchet MS" charset="0"/>
              </a:rPr>
              <a:t>Степан Иванович </a:t>
            </a:r>
            <a:br>
              <a:rPr lang="ru-RU" sz="5400" b="1" dirty="0" smtClean="0">
                <a:latin typeface="Trebuchet MS" charset="0"/>
              </a:rPr>
            </a:br>
            <a:r>
              <a:rPr lang="ru-RU" sz="4000" b="1" dirty="0" smtClean="0">
                <a:latin typeface="Trebuchet MS" charset="0"/>
              </a:rPr>
              <a:t>(28.07.1909- 07.09.1944 </a:t>
            </a:r>
            <a:r>
              <a:rPr lang="ru-RU" sz="4000" b="1" dirty="0" err="1" smtClean="0">
                <a:latin typeface="Trebuchet MS" charset="0"/>
              </a:rPr>
              <a:t>г.г</a:t>
            </a:r>
            <a:r>
              <a:rPr lang="ru-RU" sz="4000" b="1" dirty="0" smtClean="0">
                <a:latin typeface="Trebuchet MS" charset="0"/>
              </a:rPr>
              <a:t>.)</a:t>
            </a:r>
            <a:r>
              <a:rPr lang="ru-RU" sz="5400" b="1" dirty="0" smtClean="0">
                <a:latin typeface="Trebuchet MS" charset="0"/>
              </a:rPr>
              <a:t/>
            </a:r>
            <a:br>
              <a:rPr lang="ru-RU" sz="5400" b="1" dirty="0" smtClean="0">
                <a:latin typeface="Trebuchet MS" charset="0"/>
              </a:rPr>
            </a:br>
            <a:r>
              <a:rPr lang="ru-RU" sz="5400" b="1" dirty="0" smtClean="0">
                <a:latin typeface="Trebuchet MS" charset="0"/>
              </a:rPr>
              <a:t/>
            </a:r>
            <a:br>
              <a:rPr lang="ru-RU" sz="5400" b="1" dirty="0" smtClean="0">
                <a:latin typeface="Trebuchet MS" charset="0"/>
              </a:rPr>
            </a:br>
            <a:r>
              <a:rPr lang="ru-RU" sz="3600" b="1" dirty="0" smtClean="0">
                <a:latin typeface="Trebuchet MS" charset="0"/>
              </a:rPr>
              <a:t>командир эскадрильи </a:t>
            </a:r>
            <a:br>
              <a:rPr lang="ru-RU" sz="3600" b="1" dirty="0" smtClean="0">
                <a:latin typeface="Trebuchet MS" charset="0"/>
              </a:rPr>
            </a:br>
            <a:r>
              <a:rPr lang="ru-RU" sz="3600" b="1" dirty="0" smtClean="0">
                <a:latin typeface="Trebuchet MS" charset="0"/>
              </a:rPr>
              <a:t>807 штурмового </a:t>
            </a:r>
            <a:br>
              <a:rPr lang="ru-RU" sz="3600" b="1" dirty="0" smtClean="0">
                <a:latin typeface="Trebuchet MS" charset="0"/>
              </a:rPr>
            </a:br>
            <a:r>
              <a:rPr lang="ru-RU" sz="3600" b="1" dirty="0" smtClean="0">
                <a:latin typeface="Trebuchet MS" charset="0"/>
              </a:rPr>
              <a:t>авиационного полка</a:t>
            </a:r>
            <a:endParaRPr lang="ru-RU" sz="3600" b="1" i="1" dirty="0">
              <a:latin typeface="Trebuchet MS" charset="0"/>
            </a:endParaRPr>
          </a:p>
        </p:txBody>
      </p:sp>
      <p:pic>
        <p:nvPicPr>
          <p:cNvPr id="2" name="Picture 3" descr="H:\соенкова\Лобанов\untitled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292186"/>
            <a:ext cx="2548840" cy="33134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26" name="Object 2">
            <a:hlinkClick r:id="rId7" action="ppaction://hlinkfile"/>
          </p:cNvPr>
          <p:cNvGraphicFramePr>
            <a:graphicFrameLocks noChangeAspect="1"/>
          </p:cNvGraphicFramePr>
          <p:nvPr/>
        </p:nvGraphicFramePr>
        <p:xfrm flipV="1">
          <a:off x="7500958" y="6637563"/>
          <a:ext cx="571504" cy="220437"/>
        </p:xfrm>
        <a:graphic>
          <a:graphicData uri="http://schemas.openxmlformats.org/presentationml/2006/ole">
            <p:oleObj spid="_x0000_s1026" name="Объект упаковщика для оболочки" showAsIcon="1" r:id="rId8" imgW="1778400" imgH="685800" progId="Package">
              <p:embed/>
            </p:oleObj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ln/>
        </p:spPr>
        <p:txBody>
          <a:bodyPr lIns="90000" tIns="45000" rIns="90000" bIns="45000" anchor="t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/>
          </a:p>
        </p:txBody>
      </p:sp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457200" y="539750"/>
            <a:ext cx="7239000" cy="5040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marL="271463" indent="-271463" hangingPunct="1">
              <a:lnSpc>
                <a:spcPct val="100000"/>
              </a:lnSpc>
              <a:spcBef>
                <a:spcPts val="600"/>
              </a:spcBef>
              <a:spcAft>
                <a:spcPts val="1425"/>
              </a:spcAft>
              <a:buClrTx/>
              <a:buFontTx/>
              <a:buNone/>
              <a:tabLst>
                <a:tab pos="271463" algn="l"/>
                <a:tab pos="719138" algn="l"/>
                <a:tab pos="1168400" algn="l"/>
                <a:tab pos="1617663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</a:tabLst>
            </a:pPr>
            <a:endParaRPr lang="ru-RU" sz="2600" dirty="0">
              <a:solidFill>
                <a:srgbClr val="000000"/>
              </a:solidFill>
              <a:latin typeface="Trebuchet MS" charset="0"/>
              <a:ea typeface="MS Gothic" charset="-128"/>
            </a:endParaRPr>
          </a:p>
        </p:txBody>
      </p:sp>
      <p:pic>
        <p:nvPicPr>
          <p:cNvPr id="4" name="Рисунок 3" descr="IMG_007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214290"/>
            <a:ext cx="5929354" cy="39529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_009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86248" y="3571876"/>
            <a:ext cx="4643438" cy="3095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/>
              <a:t>Встреча с родственниками Степана Ивановича Лобанова </a:t>
            </a:r>
            <a:br>
              <a:rPr lang="ru-RU" sz="2800" b="1" dirty="0" smtClean="0"/>
            </a:br>
            <a:r>
              <a:rPr lang="ru-RU" sz="2800" b="1" dirty="0" smtClean="0"/>
              <a:t>(сестрой Нешумовой Марией Ивановной)</a:t>
            </a:r>
            <a:endParaRPr lang="ru-RU" sz="28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856292"/>
            <a:ext cx="6432714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873864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1" name="Picture 3" descr="H:\соенкова\Лобанов\i935BVTT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3333010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:\соенкова\Лобанов\1211461616_0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16632"/>
            <a:ext cx="2779390" cy="4201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H:\соенкова\Лобанов\9762913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377555"/>
            <a:ext cx="2577238" cy="3986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:\соенкова\Лобанов\iY1G4RTFM.jpg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4078314"/>
            <a:ext cx="1944216" cy="27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H:\соенкова\Лобанов\i (7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1530" y="4180742"/>
            <a:ext cx="3786261" cy="2524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412923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805737" cy="1214438"/>
          </a:xfrm>
        </p:spPr>
        <p:txBody>
          <a:bodyPr/>
          <a:lstStyle/>
          <a:p>
            <a:r>
              <a:rPr lang="ru-RU" sz="3600" b="1" dirty="0">
                <a:latin typeface="Trebuchet MS" charset="0"/>
              </a:rPr>
              <a:t>Лобанов  </a:t>
            </a:r>
            <a:r>
              <a:rPr lang="ru-RU" sz="3600" b="1" dirty="0" smtClean="0">
                <a:latin typeface="Trebuchet MS" charset="0"/>
              </a:rPr>
              <a:t>Степан </a:t>
            </a:r>
            <a:r>
              <a:rPr lang="ru-RU" sz="3600" b="1" dirty="0">
                <a:latin typeface="Trebuchet MS" charset="0"/>
              </a:rPr>
              <a:t>Иванович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 descr="H:\соенкова\Лобанов\p_fa38ce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68760"/>
            <a:ext cx="4997948" cy="52565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H:\соенкова\Лобанов\KustovIgorEfrem_PZ_Chugue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284984"/>
            <a:ext cx="4425994" cy="33816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74079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539750"/>
            <a:ext cx="7239000" cy="1217613"/>
          </a:xfrm>
          <a:ln/>
        </p:spPr>
        <p:txBody>
          <a:bodyPr lIns="90000" tIns="45000" rIns="90000" bIns="45000" anchor="t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3800" b="1" dirty="0">
              <a:solidFill>
                <a:srgbClr val="5D194F"/>
              </a:solidFill>
              <a:latin typeface="Trebuchet MS" charset="0"/>
            </a:endParaRPr>
          </a:p>
        </p:txBody>
      </p:sp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457200" y="1609725"/>
            <a:ext cx="7239000" cy="4846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marL="273050" indent="-271463" hangingPunct="1">
              <a:lnSpc>
                <a:spcPct val="100000"/>
              </a:lnSpc>
              <a:spcBef>
                <a:spcPts val="600"/>
              </a:spcBef>
              <a:spcAft>
                <a:spcPts val="1425"/>
              </a:spcAft>
              <a:buClrTx/>
              <a:buFontTx/>
              <a:buNone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</a:pPr>
            <a:endParaRPr lang="ru-RU" sz="2600" dirty="0">
              <a:solidFill>
                <a:srgbClr val="000000"/>
              </a:solidFill>
              <a:latin typeface="Trebuchet MS" charset="0"/>
              <a:ea typeface="MS Gothic" charset="-128"/>
            </a:endParaRPr>
          </a:p>
          <a:p>
            <a:pPr marL="273050" indent="-271463" hangingPunct="1">
              <a:lnSpc>
                <a:spcPct val="100000"/>
              </a:lnSpc>
              <a:spcBef>
                <a:spcPts val="600"/>
              </a:spcBef>
              <a:spcAft>
                <a:spcPts val="1425"/>
              </a:spcAft>
              <a:buClrTx/>
              <a:buFontTx/>
              <a:buNone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</a:pPr>
            <a:endParaRPr lang="ru-RU" sz="2600" b="1" dirty="0">
              <a:solidFill>
                <a:srgbClr val="000000"/>
              </a:solidFill>
              <a:latin typeface="Trebuchet MS" charset="0"/>
              <a:ea typeface="MS Gothic" charset="-128"/>
            </a:endParaRPr>
          </a:p>
          <a:p>
            <a:pPr marL="273050" indent="-271463" hangingPunct="1">
              <a:lnSpc>
                <a:spcPct val="100000"/>
              </a:lnSpc>
              <a:spcBef>
                <a:spcPts val="600"/>
              </a:spcBef>
              <a:spcAft>
                <a:spcPts val="1425"/>
              </a:spcAft>
              <a:buClrTx/>
              <a:buFontTx/>
              <a:buNone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</a:pPr>
            <a:endParaRPr lang="ru-RU" sz="2600" i="1" dirty="0">
              <a:solidFill>
                <a:srgbClr val="002060"/>
              </a:solidFill>
              <a:latin typeface="Trebuchet MS" charset="0"/>
              <a:ea typeface="MS Gothic" charset="-128"/>
            </a:endParaRPr>
          </a:p>
        </p:txBody>
      </p:sp>
      <p:pic>
        <p:nvPicPr>
          <p:cNvPr id="4" name="Picture 3" descr="G:\DCIM\100CANON\IMG_004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218" name="Picture 2" descr="H:\соенкова\Лобанов\DSC_151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025" y="2913810"/>
            <a:ext cx="2558424" cy="38521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320675"/>
            <a:ext cx="8329642" cy="758825"/>
          </a:xfrm>
          <a:ln/>
        </p:spPr>
        <p:txBody>
          <a:bodyPr lIns="90000" tIns="45000" rIns="90000" bIns="45000" anchor="t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 i="1" dirty="0" smtClean="0">
                <a:solidFill>
                  <a:srgbClr val="210F17"/>
                </a:solidFill>
                <a:latin typeface="+mn-lt"/>
              </a:rPr>
              <a:t>Память… Она имеет начало, но не имеет конца.</a:t>
            </a:r>
            <a:endParaRPr lang="ru-RU" sz="2800" b="1" i="1" dirty="0">
              <a:solidFill>
                <a:srgbClr val="210F17"/>
              </a:solidFill>
              <a:latin typeface="+mn-lt"/>
            </a:endParaRPr>
          </a:p>
        </p:txBody>
      </p:sp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1079500" y="1439863"/>
            <a:ext cx="7559675" cy="50149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marL="271463" indent="-271463" hangingPunct="1">
              <a:lnSpc>
                <a:spcPct val="100000"/>
              </a:lnSpc>
              <a:spcBef>
                <a:spcPts val="600"/>
              </a:spcBef>
              <a:spcAft>
                <a:spcPts val="1425"/>
              </a:spcAft>
              <a:buClrTx/>
              <a:buFontTx/>
              <a:buNone/>
              <a:tabLst>
                <a:tab pos="271463" algn="l"/>
                <a:tab pos="719138" algn="l"/>
                <a:tab pos="1168400" algn="l"/>
                <a:tab pos="1617663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</a:tabLst>
            </a:pPr>
            <a:endParaRPr lang="ru-RU" sz="1600" dirty="0">
              <a:solidFill>
                <a:srgbClr val="000000"/>
              </a:solidFill>
              <a:latin typeface="Trebuchet MS" charset="0"/>
              <a:ea typeface="MS Gothic" charset="-128"/>
            </a:endParaRPr>
          </a:p>
        </p:txBody>
      </p:sp>
      <p:pic>
        <p:nvPicPr>
          <p:cNvPr id="4" name="Рисунок 3" descr="IMG_005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1285860"/>
            <a:ext cx="3286148" cy="49292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MG_006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29125" y="1214398"/>
            <a:ext cx="3286148" cy="49292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:\соенкова\Лобанов\LobanovStI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772816"/>
            <a:ext cx="2724650" cy="40397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:\соенкова\Лобанов\2015-03-01 09-04-12 Скриншот экрана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332656"/>
            <a:ext cx="5834864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84811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/>
              <a:t>Харьковская военная авиационная школа летчиков</a:t>
            </a:r>
            <a:endParaRPr lang="ru-RU" sz="2800" b="1" dirty="0"/>
          </a:p>
        </p:txBody>
      </p:sp>
      <p:pic>
        <p:nvPicPr>
          <p:cNvPr id="3074" name="Picture 2" descr="Прогулка по руинам авиации, или Легендарное летное училище в…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01279" y="3197225"/>
            <a:ext cx="4448175" cy="33337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H:\соенкова\Лобанов\i7TEP4VR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12286"/>
            <a:ext cx="4748733" cy="31518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17742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 Box 1"/>
          <p:cNvSpPr txBox="1">
            <a:spLocks noChangeArrowheads="1"/>
          </p:cNvSpPr>
          <p:nvPr/>
        </p:nvSpPr>
        <p:spPr bwMode="auto">
          <a:xfrm>
            <a:off x="681038" y="384175"/>
            <a:ext cx="7239000" cy="6096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marL="273050" indent="-271463" hangingPunct="1">
              <a:lnSpc>
                <a:spcPct val="100000"/>
              </a:lnSpc>
              <a:spcBef>
                <a:spcPts val="600"/>
              </a:spcBef>
              <a:spcAft>
                <a:spcPts val="1425"/>
              </a:spcAft>
              <a:buClrTx/>
              <a:buFontTx/>
              <a:buNone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</a:pPr>
            <a:endParaRPr lang="ru-RU" dirty="0">
              <a:solidFill>
                <a:srgbClr val="000000"/>
              </a:solidFill>
              <a:latin typeface="Trebuchet MS" charset="0"/>
              <a:ea typeface="MS Gothic" charset="-128"/>
            </a:endParaRPr>
          </a:p>
        </p:txBody>
      </p:sp>
      <p:pic>
        <p:nvPicPr>
          <p:cNvPr id="3" name="Рисунок 2" descr="IMG_007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214290"/>
            <a:ext cx="4714876" cy="31432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IMG_008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28794" y="2000240"/>
            <a:ext cx="7036611" cy="4691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70346"/>
            <a:ext cx="7805737" cy="1214438"/>
          </a:xfrm>
        </p:spPr>
        <p:txBody>
          <a:bodyPr/>
          <a:lstStyle/>
          <a:p>
            <a:r>
              <a:rPr lang="ru-RU" sz="2800" b="1" dirty="0" smtClean="0"/>
              <a:t>Самолет «Ил-2»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Ил-2, советская авиация, советский самолет, Техника второй мировой, Скачать Обои и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509" y="1251966"/>
            <a:ext cx="5756995" cy="37980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Ил-2, советская авиация, советский самолет, Техника второй мировой, Скачать Обои и Фот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151007"/>
            <a:ext cx="4580508" cy="34353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10839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H:\соенкова\Лобанов\iUFHR3T1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32656"/>
            <a:ext cx="4853955" cy="34506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H:\соенкова\Лобанов\2015-02-21 12-34-28 Скриншот экрана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0308" y="4135200"/>
            <a:ext cx="7108825" cy="2401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67845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1"/>
          <p:cNvSpPr txBox="1">
            <a:spLocks noChangeArrowheads="1"/>
          </p:cNvSpPr>
          <p:nvPr/>
        </p:nvSpPr>
        <p:spPr bwMode="auto">
          <a:xfrm>
            <a:off x="501650" y="720725"/>
            <a:ext cx="7239000" cy="4138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marL="273050" indent="-271463" hangingPunct="1">
              <a:lnSpc>
                <a:spcPct val="100000"/>
              </a:lnSpc>
              <a:spcBef>
                <a:spcPts val="600"/>
              </a:spcBef>
              <a:spcAft>
                <a:spcPts val="1425"/>
              </a:spcAft>
              <a:buClrTx/>
              <a:buFontTx/>
              <a:buNone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</a:pPr>
            <a:endParaRPr lang="ru-RU" sz="2600" i="1" dirty="0">
              <a:solidFill>
                <a:srgbClr val="000000"/>
              </a:solidFill>
              <a:latin typeface="Trebuchet MS" charset="0"/>
              <a:ea typeface="MS Gothic" charset="-128"/>
            </a:endParaRPr>
          </a:p>
        </p:txBody>
      </p:sp>
      <p:pic>
        <p:nvPicPr>
          <p:cNvPr id="3" name="Рисунок 2" descr="Изображение 723 (5) 00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596" y="142852"/>
            <a:ext cx="4786346" cy="64746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5214942" y="714356"/>
            <a:ext cx="3786214" cy="3183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+mn-lt"/>
              </a:rPr>
              <a:t>24 мая 1943 года Лобанову С.И. было присвоено звание Героя Советского Союза</a:t>
            </a:r>
            <a:endParaRPr lang="ru-RU" sz="3600" b="1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320675"/>
            <a:ext cx="7239000" cy="939800"/>
          </a:xfrm>
          <a:ln/>
        </p:spPr>
        <p:txBody>
          <a:bodyPr lIns="90000" tIns="45000" rIns="90000" bIns="45000" anchor="t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dirty="0"/>
          </a:p>
        </p:txBody>
      </p:sp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457200" y="720725"/>
            <a:ext cx="7239000" cy="5735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marL="273050" indent="-271463" hangingPunct="1">
              <a:lnSpc>
                <a:spcPct val="100000"/>
              </a:lnSpc>
              <a:spcBef>
                <a:spcPts val="600"/>
              </a:spcBef>
              <a:spcAft>
                <a:spcPts val="1425"/>
              </a:spcAft>
              <a:buClrTx/>
              <a:buFontTx/>
              <a:buNone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</a:pPr>
            <a:endParaRPr lang="ru-RU" sz="2600" dirty="0">
              <a:solidFill>
                <a:srgbClr val="000000"/>
              </a:solidFill>
              <a:latin typeface="Trebuchet MS" charset="0"/>
              <a:ea typeface="MS Gothic" charset="-128"/>
            </a:endParaRPr>
          </a:p>
        </p:txBody>
      </p:sp>
      <p:pic>
        <p:nvPicPr>
          <p:cNvPr id="4" name="Рисунок 3" descr="Изображение 723 (5) 01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214290"/>
            <a:ext cx="4726886" cy="65008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29256" y="1357298"/>
            <a:ext cx="3286148" cy="4099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  <a:latin typeface="+mn-lt"/>
              </a:rPr>
              <a:t>Герой Советского Союза- Лобанов С.И.- старший штурман 198 штурмовой авиационной дивизии, погиб при катастрофе самолета 07.09.44 г  в Польше.</a:t>
            </a:r>
            <a:endParaRPr lang="ru-RU" sz="2800" b="1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Trebuchet MS"/>
        <a:ea typeface="Lucida Sans Unicode"/>
        <a:cs typeface="Lucida Sans Unicode"/>
      </a:majorFont>
      <a:minorFont>
        <a:latin typeface="Trebuchet MS"/>
        <a:ea typeface="Lucida Sans Unicode"/>
        <a:cs typeface="Lucida Sans Unicode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Trebuchet MS"/>
        <a:ea typeface="Lucida Sans Unicode"/>
        <a:cs typeface="Lucida Sans Unicode"/>
      </a:majorFont>
      <a:minorFont>
        <a:latin typeface="Trebuchet MS"/>
        <a:ea typeface="Lucida Sans Unicode"/>
        <a:cs typeface="Lucida Sans Unicode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34572</TotalTime>
  <Words>66</Words>
  <Application>Microsoft Office PowerPoint</Application>
  <PresentationFormat>Экран (4:3)</PresentationFormat>
  <Paragraphs>9</Paragraphs>
  <Slides>14</Slides>
  <Notes>7</Notes>
  <HiddenSlides>0</HiddenSlides>
  <MMClips>0</MMClips>
  <ScaleCrop>false</ScaleCrop>
  <HeadingPairs>
    <vt:vector size="6" baseType="variant"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Тема Office</vt:lpstr>
      <vt:lpstr>Тема Office</vt:lpstr>
      <vt:lpstr>Тема Office</vt:lpstr>
      <vt:lpstr>Пакет</vt:lpstr>
      <vt:lpstr>          Лобанов   Степан Иванович  (28.07.1909- 07.09.1944 г.г.)  командир эскадрильи  807 штурмового  авиационного полка</vt:lpstr>
      <vt:lpstr>Память… Она имеет начало, но не имеет конца.</vt:lpstr>
      <vt:lpstr>Слайд 3</vt:lpstr>
      <vt:lpstr>Харьковская военная авиационная школа летчиков</vt:lpstr>
      <vt:lpstr>Слайд 5</vt:lpstr>
      <vt:lpstr>Самолет «Ил-2»</vt:lpstr>
      <vt:lpstr>Слайд 7</vt:lpstr>
      <vt:lpstr>Слайд 8</vt:lpstr>
      <vt:lpstr>Слайд 9</vt:lpstr>
      <vt:lpstr>Слайд 10</vt:lpstr>
      <vt:lpstr>Встреча с родственниками Степана Ивановича Лобанова  (сестрой Нешумовой Марией Ивановной)</vt:lpstr>
      <vt:lpstr>Слайд 12</vt:lpstr>
      <vt:lpstr>Лобанов  Степан Иванович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Педсовет по второй годовой задаче:  «Создать условия для всестороннего развития нравственно-патриотического потенциала детей дошкольного возраста, воспитания гражданственности через построение целостного педагогического процесса»</dc:title>
  <dc:creator>Информатика</dc:creator>
  <cp:lastModifiedBy>Admin</cp:lastModifiedBy>
  <cp:revision>21</cp:revision>
  <cp:lastPrinted>1601-01-01T00:00:00Z</cp:lastPrinted>
  <dcterms:created xsi:type="dcterms:W3CDTF">1601-01-01T00:00:00Z</dcterms:created>
  <dcterms:modified xsi:type="dcterms:W3CDTF">2015-04-14T08:48:08Z</dcterms:modified>
</cp:coreProperties>
</file>