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9" r:id="rId6"/>
    <p:sldId id="278" r:id="rId7"/>
    <p:sldId id="259" r:id="rId8"/>
    <p:sldId id="260" r:id="rId9"/>
    <p:sldId id="261" r:id="rId10"/>
    <p:sldId id="280" r:id="rId11"/>
    <p:sldId id="275" r:id="rId12"/>
    <p:sldId id="273" r:id="rId13"/>
    <p:sldId id="263" r:id="rId14"/>
    <p:sldId id="276" r:id="rId15"/>
    <p:sldId id="264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02624" cy="25477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КОНФЕРЕНЦИЯ-СТАРТ ГОРОДСКОГО СОЦИАЛЬНОГО ПРОЕКТА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«Я ПОМНЮ И ГОРЖУСЬ»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661248"/>
            <a:ext cx="6368752" cy="98566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5 декабря 2014 ГОДА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Елена\Desktop\70лет победе\картинки о Победе\23_2247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84984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69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городская конференция 5 декабря фото\DSC_1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1" y="692696"/>
            <a:ext cx="856490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Елена\Desktop\70лет победе\картинки о Победе\23_224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5496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25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городская конференция 5 декабря фото\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41" y="620688"/>
            <a:ext cx="8483409" cy="56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Елена\Desktop\70лет победе\картинки о Победе\23_224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63488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25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лена\Desktop\70лет победе\городская конференция 5 декабря\DSC_1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316416" cy="552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Елена\Desktop\70лет победе\картинки о Победе\23_224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лена\Desktop\70лет победе\городская конференция 5 декабря\DSC_1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32440" cy="566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Елена\Desktop\70лет победе\картинки о Победе\23_224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3488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29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городская конференция 5 декабря фото\post_me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3" y="548680"/>
            <a:ext cx="864096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Елена\Desktop\70лет победе\картинки о Победе\23_224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3488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579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лена\Desktop\70лет победе\городская конференция 5 декабря\DSC_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9514"/>
            <a:ext cx="85652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Елена\Desktop\70лет победе\картинки о Победе\23_224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150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4932040" y="5750055"/>
            <a:ext cx="3861792" cy="5760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3" descr="C:\Users\Елена\Desktop\70лет победе\картинки о Победе\23_2247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4"/>
            <a:ext cx="7511231" cy="563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53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70лет победе\городская конференция 5 декабря\DSC_10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07818" cy="558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Елена\Desktop\70лет победе\картинки о Победе\23_224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073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Desktop\70лет победе\городская конференция 5 декабря\DSC_1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548409" cy="56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Елена\Desktop\70лет победе\картинки о Победе\23_224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1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городская конференция 5 декабря фото\medium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69284"/>
            <a:ext cx="852536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Елена\Desktop\70лет победе\картинки о Победе\23_224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10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Pictures\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33" y="548680"/>
            <a:ext cx="852536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Елена\Desktop\70лет победе\картинки о Победе\23_224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52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Елена\Desktop\городская конференция 5 декабря фото\medium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78" y="548680"/>
            <a:ext cx="852536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Елена\Desktop\70лет победе\картинки о Победе\23_224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54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лена\Desktop\70лет победе\городская конференция 5 декабря\DSC_1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24936" cy="55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Елена\Desktop\70лет победе\картинки о Победе\23_224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3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esktop\70лет победе\городская конференция 5 декабря\DSC_1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7" y="692696"/>
            <a:ext cx="845677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Елена\Desktop\70лет победе\картинки о Победе\23_224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5496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58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лена\Desktop\70лет победе\городская конференция 5 декабря\DSC_1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45677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Елена\Desktop\70лет победе\картинки о Победе\23_2247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5496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892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КОНФЕРЕНЦИЯ-СТАРТ ГОРОДСКОГО СОЦИАЛЬНОГО ПРОЕКТА  «Я ПОМНЮ И ГОРЖУСЬ»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КОНФЕРЕНЦИЯ-СТАРТ ГОРОДСКОГО СОЦИАЛЬНОГО ПРОЕКТА  «Я ПОМНЮ И ГОРЖУСЬ»</dc:title>
  <dc:creator>Елена</dc:creator>
  <cp:lastModifiedBy>Елена</cp:lastModifiedBy>
  <cp:revision>11</cp:revision>
  <dcterms:created xsi:type="dcterms:W3CDTF">2015-01-16T10:41:34Z</dcterms:created>
  <dcterms:modified xsi:type="dcterms:W3CDTF">2015-01-20T16:11:12Z</dcterms:modified>
</cp:coreProperties>
</file>