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6" r:id="rId31"/>
    <p:sldId id="341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51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62" r:id="rId56"/>
    <p:sldId id="339" r:id="rId57"/>
    <p:sldId id="340" r:id="rId58"/>
    <p:sldId id="342" r:id="rId59"/>
    <p:sldId id="364" r:id="rId60"/>
    <p:sldId id="365" r:id="rId61"/>
    <p:sldId id="366" r:id="rId62"/>
    <p:sldId id="367" r:id="rId63"/>
    <p:sldId id="343" r:id="rId64"/>
    <p:sldId id="345" r:id="rId65"/>
    <p:sldId id="346" r:id="rId66"/>
    <p:sldId id="347" r:id="rId67"/>
    <p:sldId id="348" r:id="rId68"/>
    <p:sldId id="350" r:id="rId69"/>
    <p:sldId id="363" r:id="rId70"/>
    <p:sldId id="349" r:id="rId71"/>
    <p:sldId id="368" r:id="rId72"/>
  </p:sldIdLst>
  <p:sldSz cx="9144000" cy="6858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708920"/>
            <a:ext cx="77724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ВСТРЕЧИ С ВЕТЕРАНАМИ ВЕЛИКОЙ ОТЕЧЕСТВЕННОЙ ВОЙНЫ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76672"/>
            <a:ext cx="6400800" cy="838944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ЛИСТАЕМ СТРАНИЦЫ ИСТОРИИ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\Desktop\Встречи с ветеранами\DSC_0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634759" cy="502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7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\Desktop\Встречи с ветеранами\DSC_0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488832" cy="50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92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Елена\Desktop\Встречи с ветеранами\DSC_0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85373" cy="50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66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\Desktop\Встречи с ветеранами\DSC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508081" cy="50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7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Елена\Desktop\Встречи с ветеранами\DSC_0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233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3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Елена\Desktop\Встречи с ветеранами\DSC_0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5377"/>
            <a:ext cx="7790780" cy="51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36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Елена\Desktop\Встречи с ветеранами\DSC_0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58633" cy="457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861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Елена\Desktop\Встречи с ветеранами\DSC_0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392640" cy="477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47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Елена\Desktop\Встречи с ветеранами\DSC_0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0655"/>
            <a:ext cx="7372251" cy="486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68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Елена\Desktop\Встречи с ветеранами\DSC_0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51634" cy="50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7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Встречи с ветеранами\DSC_0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143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8" y="5589239"/>
            <a:ext cx="1194195" cy="9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4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Елена\Desktop\Встречи с ветеранами\DSC_1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844929" cy="49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5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Елена\Desktop\Встречи с ветеранами\DSC_1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55024" cy="50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974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Елена\Desktop\Встречи с ветеранами\DSC_1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95108" cy="51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97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Елена\Desktop\Встречи с ветеранами\DSC_1065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5" y="620689"/>
            <a:ext cx="7680812" cy="50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3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Елена\Desktop\Встречи с ветеранами\DSC_1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649096" cy="51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625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Елена\Desktop\Встречи с ветеранами\DSC_1066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66583" cy="49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8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Елена\Desktop\Встречи с ветеранами\DSC_1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4663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15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Елена\Desktop\Встречи с ветеранами\DSC_1076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2" y="620688"/>
            <a:ext cx="771207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485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Елена\Desktop\Встречи с ветеранами\DSC_1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43167" cy="49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5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Елена\Desktop\Встречи с ветеранами\DSC_1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526734" cy="49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1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Desktop\Встречи с ветеранами\DSC_0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32848" cy="49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68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Елена\Desktop\Встречи с ветеранами\Аза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54900" cy="51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3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Музей истории школы\соц. проекты\Живая история\DSC_0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354267" cy="50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7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Елена\Desktop\Встречи с ветеранами\алле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1879"/>
            <a:ext cx="3456384" cy="51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Елена\Desktop\Встречи с ветеранами\Лисав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91879"/>
            <a:ext cx="3384376" cy="51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438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Елена\Desktop\Встречи с ветеранами\Архип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74" y="723852"/>
            <a:ext cx="6984776" cy="49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83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Елена\Desktop\Встречи с ветеранами\Бажан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803819" cy="505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579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Елена\Desktop\Встречи с ветеранами\В.Н.Дон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20688"/>
            <a:ext cx="7654057" cy="503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78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Елена\Desktop\Встречи с ветеранами\зимин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79"/>
            <a:ext cx="6120680" cy="51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746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Елена\Desktop\Встречи с ветеранами\И.А.Цвет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692696"/>
            <a:ext cx="772545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37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Елена\Desktop\Встречи с ветеранами\Крот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8" y="620688"/>
            <a:ext cx="7646987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999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Елена\Desktop\Встречи с ветеранами\Лавренть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56847" cy="501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8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Desktop\Музей истории школы\патриотизм)\9 мая 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9"/>
            <a:ext cx="7560839" cy="506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33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Елена\Desktop\Встречи с ветеранами\Лещу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04137" cy="48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1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Елена\Desktop\Встречи с ветеранами\Лункин Е.Е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07" y="602049"/>
            <a:ext cx="6843577" cy="51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80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Елена\Desktop\Встречи с ветеранами\DSC_0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867249" cy="2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Елена\Desktop\Встречи с ветеранами\DSC06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620688"/>
            <a:ext cx="3816424" cy="25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Музей истории школы\соц. проекты\память войны\DSC_0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3473946" cy="23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61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Елена\Desktop\Встречи с ветеранами\Никола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650559" cy="500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321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Елена\Desktop\Встречи с ветеранами\Орловский Бори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919822" cy="50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66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Елена\Desktop\Встречи с ветеранами\губан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79" y="620688"/>
            <a:ext cx="5726820" cy="49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32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Елена\Desktop\Встречи с ветеранами\Василий Степа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9445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754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Елена\Desktop\Встречи с ветеранами\Донова В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36614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55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Елена\Desktop\Встречи с ветеранами\Дон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0688"/>
            <a:ext cx="7772400" cy="49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31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Елена\Desktop\Встречи с ветеранами\Повел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349381" cy="48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2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Встречи с ветеранами\DSC_0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35193" cy="50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82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Елена\Desktop\Встречи с ветеранами\Покузеева А.Л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32848" cy="492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41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Елена\Desktop\Встречи с ветеранами\Серге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20688"/>
            <a:ext cx="77089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0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Елена\Desktop\Встречи с ветеранами\Слобчинс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" y="620688"/>
            <a:ext cx="8016875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Елена\Desktop\Встречи с ветеранами\Смир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42834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Елена\Desktop\Встречи с ветеранами\Цвет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552728" cy="503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78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стречи с ветеранами\DSC_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02359"/>
            <a:ext cx="7128792" cy="498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Елена\Desktop\Встречи с ветеранами\Ржевск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92695"/>
            <a:ext cx="3312368" cy="49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Елена\Desktop\Встречи с ветеранами\Шишкин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32700" cy="4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8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Встречи с ветеранами\DSC_009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47573"/>
            <a:ext cx="3744416" cy="24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лена\Desktop\Встречи с ветеранами\DSC_009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46" y="628643"/>
            <a:ext cx="3772918" cy="25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Елена\Desktop\Встречи с ветеранами\DSC_0092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86" y="3429000"/>
            <a:ext cx="3744417" cy="24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Встречи с ветеранами\1401601157_photo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Встречи с ветеранами\1401601169_photo_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Елена\Desktop\Встречи с ветеранами\1401601177_photo_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94" y="3356991"/>
            <a:ext cx="3168174" cy="23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Встречи с ветеранами\DSC_0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69001"/>
            <a:ext cx="7670146" cy="49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682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Встречи с ветеранами\1401600555_photo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6461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Встречи с ветеранами\1401599751_photo_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0881"/>
            <a:ext cx="3581173" cy="26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Встречи с ветеранами\1401599735_photo_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19" y="3356992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Встречи с ветеранами\1401599803_photo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Встречи с ветеранами\1400735041_photo_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Встречи с ветеранами\1400734206_photo_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8" y="328498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стречи с ветеранами\1400733990_photo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1" y="764704"/>
            <a:ext cx="3549953" cy="47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Встречи с ветеранами\1400734195_photo_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549953" cy="47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Встречи с ветеранами\DSC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385595" cy="49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Встречи с ветеранами\DSC_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960440" cy="26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Встречи с ветеранами\DSC_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888432" cy="25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Desktop\Встречи с ветеранами\DSC_0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34" y="3356992"/>
            <a:ext cx="3888432" cy="25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Встречи с ветеранами\DSC_0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290"/>
            <a:ext cx="7793693" cy="48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Встречи с ветеранами\DSC_0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79"/>
            <a:ext cx="7571852" cy="50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Встречи с ветеранами\DSC_0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5"/>
            <a:ext cx="7416824" cy="49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Елена\Desktop\Встречи с ветеранами\image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76" y="620688"/>
            <a:ext cx="6695082" cy="501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3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Елена\Desktop\Встречи с ветеранами\А.Л.Покузеева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7" y="980728"/>
            <a:ext cx="79123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5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Елена\Desktop\Встречи с ветеранами\DSC_0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51776" cy="518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947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Встречи с ветеранами\DSC_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50509" cy="508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6912768" cy="557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788024" y="5978369"/>
            <a:ext cx="3960440" cy="419472"/>
          </a:xfrm>
          <a:prstGeom prst="rect">
            <a:avLst/>
          </a:prstGeom>
        </p:spPr>
        <p:txBody>
          <a:bodyPr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Автор презентации –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</a:rPr>
              <a:t>Соенкова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Е.К.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\Desktop\Встречи с ветеранами\DSC_0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7" y="620688"/>
            <a:ext cx="7584083" cy="491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34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Елена\Desktop\Встречи с ветеранами\DSC_0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15969" cy="50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gug0_eflv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91868"/>
            <a:ext cx="1075781" cy="8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864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131</TotalTime>
  <Words>15</Words>
  <Application>Microsoft Office PowerPoint</Application>
  <PresentationFormat>Экран (4:3)</PresentationFormat>
  <Paragraphs>3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Аспект</vt:lpstr>
      <vt:lpstr>ВСТРЕЧИ С ВЕТЕРАНАМИ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ВСТРЕЧИ С ВЕТЕРАНАМИ ВЕЛИКОЙ ОТЕЧЕСТВЕННОЙ ВОЙНЫ</dc:title>
  <dc:creator>Елена</dc:creator>
  <cp:lastModifiedBy>Елена</cp:lastModifiedBy>
  <cp:revision>25</cp:revision>
  <cp:lastPrinted>2015-01-12T18:46:10Z</cp:lastPrinted>
  <dcterms:created xsi:type="dcterms:W3CDTF">2015-01-12T07:00:22Z</dcterms:created>
  <dcterms:modified xsi:type="dcterms:W3CDTF">2015-01-20T17:30:19Z</dcterms:modified>
</cp:coreProperties>
</file>