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63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9" autoAdjust="0"/>
    <p:restoredTop sz="94660"/>
  </p:normalViewPr>
  <p:slideViewPr>
    <p:cSldViewPr>
      <p:cViewPr varScale="1">
        <p:scale>
          <a:sx n="68" d="100"/>
          <a:sy n="68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2F5EC-5582-417E-847F-128AAA7E1E81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10AD-0FE2-4441-86C0-084BFFB9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368" y="332656"/>
            <a:ext cx="7772400" cy="2209448"/>
          </a:xfrm>
        </p:spPr>
        <p:txBody>
          <a:bodyPr>
            <a:normAutofit fontScale="90000"/>
          </a:bodyPr>
          <a:lstStyle/>
          <a:p>
            <a:r>
              <a:rPr lang="ru-RU" dirty="0"/>
              <a:t>Оформление и организация пространства библиотеки №4- площадки пилотного проекта «перезагрузки» библиотек МО</a:t>
            </a:r>
          </a:p>
        </p:txBody>
      </p:sp>
      <p:pic>
        <p:nvPicPr>
          <p:cNvPr id="18436" name="Picture 4" descr="Картинки по запросу государственная библиотека для молоде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869569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42852"/>
            <a:ext cx="8643998" cy="5715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Библиотека№4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571480"/>
            <a:ext cx="86439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Библиотека №4 уже сейчас отличается от других библиотек города и Московской области. На данный момент на этой территории реализуется более 17 проектов, направленных на информирование, получение дополнительных навыков, организацию досуга и поддержки интересов посетителей.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Необходимо создать дополнительные условия для поддержки уже проделанной работы, создания комфортных условий для пребывания в учреждении людей различных возрастных групп, включения в работу современных технологий и лучшего опыта работы библиотек.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связи с тем, что на данный момент на одной территории находится сразу 2 библиотеки (детская и взрослая), считаем необходимым переименовать библиотеки в «Универсальную библиотеку».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подготовке предложений по переформатированию территорий библиотек мы учитывали: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Уже имеющийся положительный опыт реализации проектов (подкрепить те проекты, которые пользуются популярностью у жителей);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Территориальное расположение (совместная территория и налаженная работа  с музыкальной школой №2, наличие рядом современного образовательного учреждения «Гимназия», перспективное увеличение посетителей за счет сдачи в эксплуатацию нового микрорайона)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Современные тенденции в организации работы библиотечной системы.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Интерьер всех помещений необходимо сделать трансформируемым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604723/v604723835/37621/cRL6dr-8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35965"/>
            <a:ext cx="2024076" cy="1214446"/>
          </a:xfrm>
          <a:prstGeom prst="rect">
            <a:avLst/>
          </a:prstGeom>
          <a:noFill/>
        </p:spPr>
      </p:pic>
      <p:pic>
        <p:nvPicPr>
          <p:cNvPr id="1028" name="Picture 4" descr="https://pp.userapi.com/c636924/v636924156/56c6f/V1NVTBBe_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976" y="4576684"/>
            <a:ext cx="2814487" cy="1580950"/>
          </a:xfrm>
          <a:prstGeom prst="rect">
            <a:avLst/>
          </a:prstGeom>
          <a:noFill/>
        </p:spPr>
      </p:pic>
      <p:pic>
        <p:nvPicPr>
          <p:cNvPr id="1030" name="Picture 6" descr="https://pp.userapi.com/c639823/v639823835/73d5/Sdqba79xD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21951"/>
            <a:ext cx="3024336" cy="1814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42852"/>
            <a:ext cx="8643998" cy="5715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Библиотека№4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15" y="836712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Зона Лобби</a:t>
            </a:r>
          </a:p>
          <a:p>
            <a:r>
              <a:rPr lang="ru-RU" sz="1400" b="1" dirty="0"/>
              <a:t>Услуги</a:t>
            </a:r>
          </a:p>
          <a:p>
            <a:r>
              <a:rPr lang="ru-RU" sz="1400" dirty="0"/>
              <a:t>Зона лобби должна быть оформлена по аналогии с молодежной библиотекой, но  было бы логично предусмотреть в этой зоне место для переодевания (небольшая гардеробная зона), место для ожидания (какое-то небольшое пространство, где родители могут ждать своих детей с занятий или мероприятий)</a:t>
            </a:r>
          </a:p>
          <a:p>
            <a:endParaRPr lang="ru-RU" sz="1400" dirty="0"/>
          </a:p>
          <a:p>
            <a:r>
              <a:rPr lang="ru-RU" sz="1400" dirty="0"/>
              <a:t>Также в молодежной библиотеке есть «зал редкой книги», коллекция которых имеется в библиотеке №4. Они выставлены в стеклянные витрины в районе входной группы и являются своеобразной выставочной зоной, привлекающей к себе внимание.</a:t>
            </a:r>
          </a:p>
          <a:p>
            <a:r>
              <a:rPr lang="ru-RU" sz="1400" dirty="0"/>
              <a:t>Тематические выставки в витринах организуются с целью обратить внимание посетителей на то, что библиотека одной из основных своих задач видит в собирательстве книг, изучении истории бытования экземпляров изданий и общественной значимости этих произведений печати.</a:t>
            </a:r>
          </a:p>
          <a:p>
            <a:endParaRPr lang="ru-RU" sz="1200" dirty="0"/>
          </a:p>
        </p:txBody>
      </p:sp>
      <p:pic>
        <p:nvPicPr>
          <p:cNvPr id="30722" name="Picture 2" descr="https://pp.userapi.com/c630424/v630424302/49ffe/v0Ut4CQ00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4002808" cy="3002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42852"/>
            <a:ext cx="8643998" cy="5715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Библиотека№4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714356"/>
            <a:ext cx="87496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Зал фонда библиотеки для детей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современное пространство с стеллажами книг, выделенной развивающей игровой зоной.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данный момент в помещении детского фонда есть два окна, которые можно было бы переделать в уютные читальные зоны, которые очень понравятся детям и подросткам. Под окном могут быть оборудованы места для хранения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im3-tub-ru.yandex.net/i?id=f3c0a580e5ca9aae57cf12a32c5f7f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00" y="2143116"/>
            <a:ext cx="3020264" cy="4444822"/>
          </a:xfrm>
          <a:prstGeom prst="rect">
            <a:avLst/>
          </a:prstGeom>
          <a:noFill/>
        </p:spPr>
      </p:pic>
      <p:pic>
        <p:nvPicPr>
          <p:cNvPr id="31748" name="Picture 4" descr="https://im1-tub-ru.yandex.net/i?id=bf6517ce272d4d7b89de1e946f5748b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44608"/>
            <a:ext cx="2626386" cy="26432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23944" y="5000636"/>
            <a:ext cx="5577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Еще одним интересным вариантом оформления пространства детского фонда может быть «лабиринт» на полу  в виде карты с указателями по направлениям расставленной на полках литературы. Тогда поиск необходимой книги превращается еще и в игру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2844" y="71414"/>
            <a:ext cx="8786874" cy="5715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Библиотека№4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642918"/>
            <a:ext cx="8534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Детская</a:t>
            </a:r>
          </a:p>
          <a:p>
            <a:r>
              <a:rPr lang="ru-RU" sz="1600" b="1" dirty="0"/>
              <a:t>Услуги</a:t>
            </a:r>
          </a:p>
          <a:p>
            <a:r>
              <a:rPr lang="ru-RU" sz="1600" dirty="0"/>
              <a:t>В этой уютной комнате ребенок, пришедший с родителями, может почитать книжки, поиграть, посмотреть мультфильмы.</a:t>
            </a:r>
          </a:p>
          <a:p>
            <a:r>
              <a:rPr lang="ru-RU" sz="1600" dirty="0"/>
              <a:t>Также в связи с работой на базе библиотеки детского клуба, в этом помещении будут проводиться познавательные и развивающие занятия с детьми дошкольного возраста</a:t>
            </a:r>
          </a:p>
          <a:p>
            <a:endParaRPr lang="ru-RU" sz="1200" dirty="0"/>
          </a:p>
        </p:txBody>
      </p:sp>
      <p:pic>
        <p:nvPicPr>
          <p:cNvPr id="9218" name="Picture 2" descr="https://pp.userapi.com/c604723/v604723835/37ba7/UnhvYEttL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99157"/>
            <a:ext cx="2448272" cy="4080454"/>
          </a:xfrm>
          <a:prstGeom prst="rect">
            <a:avLst/>
          </a:prstGeom>
          <a:noFill/>
        </p:spPr>
      </p:pic>
      <p:pic>
        <p:nvPicPr>
          <p:cNvPr id="9220" name="Picture 4" descr="https://pp.userapi.com/c636121/v636121835/3b585/icqyZF8Ru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6630" y="2492895"/>
            <a:ext cx="5683841" cy="377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71480"/>
            <a:ext cx="86439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целом необходимо:</a:t>
            </a:r>
          </a:p>
          <a:p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Разработка фирменного стиля и </a:t>
            </a:r>
            <a:r>
              <a:rPr lang="ru-RU" sz="2000" dirty="0" err="1"/>
              <a:t>брендбука</a:t>
            </a:r>
            <a:r>
              <a:rPr lang="ru-RU" sz="2000" dirty="0"/>
              <a:t> библиотек города в соответствии с </a:t>
            </a:r>
            <a:r>
              <a:rPr lang="ru-RU" sz="2000" dirty="0" err="1"/>
              <a:t>брендбуком</a:t>
            </a:r>
            <a:r>
              <a:rPr lang="ru-RU" sz="2000" dirty="0"/>
              <a:t> города;</a:t>
            </a:r>
          </a:p>
          <a:p>
            <a:pPr>
              <a:buFontTx/>
              <a:buChar char="-"/>
            </a:pPr>
            <a:r>
              <a:rPr lang="ru-RU" sz="2000" dirty="0"/>
              <a:t> Разработка дизайн проекта библиотеки №4;</a:t>
            </a:r>
          </a:p>
          <a:p>
            <a:pPr>
              <a:buFontTx/>
              <a:buChar char="-"/>
            </a:pPr>
            <a:r>
              <a:rPr lang="ru-RU" sz="2000" dirty="0"/>
              <a:t> Приобретение современной мебели;</a:t>
            </a:r>
          </a:p>
          <a:p>
            <a:pPr>
              <a:buFontTx/>
              <a:buChar char="-"/>
            </a:pPr>
            <a:r>
              <a:rPr lang="ru-RU" sz="2000" dirty="0"/>
              <a:t> Сеть </a:t>
            </a:r>
            <a:r>
              <a:rPr lang="en-US" sz="2000" dirty="0"/>
              <a:t>Wi-Fi</a:t>
            </a:r>
          </a:p>
          <a:p>
            <a:pPr>
              <a:buFontTx/>
              <a:buChar char="-"/>
            </a:pPr>
            <a:r>
              <a:rPr lang="en-US" sz="2000" dirty="0"/>
              <a:t> </a:t>
            </a:r>
            <a:r>
              <a:rPr lang="ru-RU" sz="2000" dirty="0"/>
              <a:t> </a:t>
            </a:r>
            <a:r>
              <a:rPr lang="ru-RU" sz="2000" dirty="0" err="1"/>
              <a:t>Вендинг</a:t>
            </a: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Примерная </a:t>
            </a:r>
            <a:r>
              <a:rPr lang="ru-RU" sz="2000"/>
              <a:t>стоимость ремонта </a:t>
            </a:r>
            <a:r>
              <a:rPr lang="ru-RU" sz="2000" dirty="0"/>
              <a:t>с приобретением мебели среднего сегмента </a:t>
            </a:r>
            <a:r>
              <a:rPr lang="ru-RU" sz="2000"/>
              <a:t>обойдется в 1 000 000</a:t>
            </a: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r>
              <a:rPr lang="ru-RU" sz="2000" dirty="0"/>
              <a:t>Стоимость технического оснащения пока просчитать не можем.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521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Тема Office</vt:lpstr>
      <vt:lpstr>Оформление и организация пространства библиотеки №4- площадки пилотного проекта «перезагрузки» библиотек 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библиотека для молодежи</dc:title>
  <dc:creator>Анастасия Николаенко</dc:creator>
  <cp:lastModifiedBy>lenovo</cp:lastModifiedBy>
  <cp:revision>11</cp:revision>
  <dcterms:created xsi:type="dcterms:W3CDTF">2017-02-13T08:46:15Z</dcterms:created>
  <dcterms:modified xsi:type="dcterms:W3CDTF">2017-08-17T21:17:49Z</dcterms:modified>
</cp:coreProperties>
</file>