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3" r:id="rId3"/>
    <p:sldId id="257" r:id="rId4"/>
    <p:sldId id="259" r:id="rId5"/>
    <p:sldId id="256" r:id="rId6"/>
    <p:sldId id="288" r:id="rId7"/>
    <p:sldId id="289" r:id="rId8"/>
    <p:sldId id="262" r:id="rId9"/>
    <p:sldId id="280" r:id="rId10"/>
    <p:sldId id="281" r:id="rId11"/>
    <p:sldId id="290" r:id="rId12"/>
    <p:sldId id="291" r:id="rId13"/>
    <p:sldId id="282" r:id="rId14"/>
    <p:sldId id="268" r:id="rId15"/>
    <p:sldId id="271" r:id="rId16"/>
    <p:sldId id="272" r:id="rId17"/>
    <p:sldId id="258" r:id="rId18"/>
    <p:sldId id="270" r:id="rId19"/>
    <p:sldId id="274" r:id="rId20"/>
    <p:sldId id="276" r:id="rId21"/>
    <p:sldId id="28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3B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37359-2466-4FFF-9EFB-B4CBA56C0624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2FF1-4422-42B9-8C1D-BAB9F218A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66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37359-2466-4FFF-9EFB-B4CBA56C0624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2FF1-4422-42B9-8C1D-BAB9F218A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641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37359-2466-4FFF-9EFB-B4CBA56C0624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2FF1-4422-42B9-8C1D-BAB9F218A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711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37359-2466-4FFF-9EFB-B4CBA56C0624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2FF1-4422-42B9-8C1D-BAB9F218A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06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37359-2466-4FFF-9EFB-B4CBA56C0624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2FF1-4422-42B9-8C1D-BAB9F218A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399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37359-2466-4FFF-9EFB-B4CBA56C0624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2FF1-4422-42B9-8C1D-BAB9F218A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890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37359-2466-4FFF-9EFB-B4CBA56C0624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2FF1-4422-42B9-8C1D-BAB9F218A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02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37359-2466-4FFF-9EFB-B4CBA56C0624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2FF1-4422-42B9-8C1D-BAB9F218A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753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37359-2466-4FFF-9EFB-B4CBA56C0624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2FF1-4422-42B9-8C1D-BAB9F218A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64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37359-2466-4FFF-9EFB-B4CBA56C0624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2FF1-4422-42B9-8C1D-BAB9F218A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36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37359-2466-4FFF-9EFB-B4CBA56C0624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2FF1-4422-42B9-8C1D-BAB9F218A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164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1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37359-2466-4FFF-9EFB-B4CBA56C0624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62FF1-4422-42B9-8C1D-BAB9F218A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53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141724"/>
            <a:ext cx="11578590" cy="4807466"/>
          </a:xfrm>
          <a:solidFill>
            <a:schemeClr val="accent2">
              <a:lumMod val="20000"/>
              <a:lumOff val="80000"/>
              <a:alpha val="27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«Вахта Памяти»</a:t>
            </a:r>
            <a:b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Тема: </a:t>
            </a:r>
            <a:r>
              <a:rPr lang="ru-RU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Боевой путь </a:t>
            </a: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Александра Петровича Ретюнского</a:t>
            </a:r>
            <a:b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7180" y="4880610"/>
            <a:ext cx="3977640" cy="184023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МБОУ </a:t>
            </a:r>
            <a:r>
              <a:rPr lang="ru-RU" sz="2000" dirty="0" err="1" smtClean="0">
                <a:solidFill>
                  <a:schemeClr val="bg1"/>
                </a:solidFill>
              </a:rPr>
              <a:t>СОШ</a:t>
            </a:r>
            <a:r>
              <a:rPr lang="ru-RU" sz="2000" dirty="0" smtClean="0">
                <a:solidFill>
                  <a:schemeClr val="bg1"/>
                </a:solidFill>
              </a:rPr>
              <a:t> № 5 г. Реутов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Авторы: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Овсянников Павел,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Трещев Владислав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20299" y="6021002"/>
            <a:ext cx="2379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2015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9329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4950" y="228601"/>
            <a:ext cx="6552161" cy="1074419"/>
          </a:xfrm>
          <a:solidFill>
            <a:schemeClr val="accent2">
              <a:lumMod val="20000"/>
              <a:lumOff val="80000"/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1943 год – награда «За отвагу»</a:t>
            </a:r>
            <a:endParaRPr lang="ru-RU" sz="3200" b="1" dirty="0"/>
          </a:p>
        </p:txBody>
      </p:sp>
      <p:pic>
        <p:nvPicPr>
          <p:cNvPr id="2050" name="Picture 2" descr="C:\Users\tosh\Desktop\1381993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6471" y="1522614"/>
            <a:ext cx="4474873" cy="4474873"/>
          </a:xfrm>
          <a:prstGeom prst="rect">
            <a:avLst/>
          </a:prstGeom>
          <a:noFill/>
        </p:spPr>
      </p:pic>
      <p:pic>
        <p:nvPicPr>
          <p:cNvPr id="2051" name="Picture 3" descr="C:\Users\tosh\Desktop\42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510" y="2480917"/>
            <a:ext cx="5452110" cy="41236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5924"/>
            <a:ext cx="7385393" cy="981547"/>
          </a:xfrm>
          <a:solidFill>
            <a:schemeClr val="accent2">
              <a:lumMod val="20000"/>
              <a:lumOff val="80000"/>
              <a:alpha val="58000"/>
            </a:schemeClr>
          </a:solidFill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Обеспечивал связь в боях у реки Лавать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46639"/>
            <a:ext cx="5881816" cy="38746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030" y="1668162"/>
            <a:ext cx="4718034" cy="38058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2031" y="5585255"/>
            <a:ext cx="4718034" cy="580767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Бои под Старой Руссой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00406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223" y="288710"/>
            <a:ext cx="6216978" cy="2096143"/>
          </a:xfrm>
          <a:solidFill>
            <a:schemeClr val="accent2">
              <a:lumMod val="20000"/>
              <a:lumOff val="80000"/>
              <a:alpha val="62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Ретюнского в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Будапештской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206" y="891940"/>
            <a:ext cx="4988238" cy="5441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81" y="2642094"/>
            <a:ext cx="6039420" cy="38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89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7090" y="365125"/>
            <a:ext cx="7883237" cy="1699202"/>
          </a:xfrm>
          <a:solidFill>
            <a:schemeClr val="accent2">
              <a:lumMod val="20000"/>
              <a:lumOff val="80000"/>
              <a:alpha val="59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24 марта 1945 год     Ретюнскому вручили медаль «Золотая звезда» </a:t>
            </a:r>
            <a:br>
              <a:rPr lang="ru-RU" b="1" dirty="0" smtClean="0"/>
            </a:br>
            <a:r>
              <a:rPr lang="ru-RU" b="1" dirty="0" smtClean="0"/>
              <a:t>и орден Ленина.</a:t>
            </a:r>
            <a:endParaRPr lang="ru-RU" b="1" dirty="0"/>
          </a:p>
        </p:txBody>
      </p:sp>
      <p:pic>
        <p:nvPicPr>
          <p:cNvPr id="3074" name="Picture 2" descr="C:\Users\tosh\Desktop\68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173" y="1269221"/>
            <a:ext cx="3486150" cy="5372100"/>
          </a:xfrm>
          <a:prstGeom prst="rect">
            <a:avLst/>
          </a:prstGeom>
          <a:noFill/>
        </p:spPr>
      </p:pic>
      <p:pic>
        <p:nvPicPr>
          <p:cNvPr id="3076" name="Picture 4" descr="C:\Users\tosh\Desktop\боевые_ордена_и_медали_советского_союза_медал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7209" y="2310967"/>
            <a:ext cx="5624367" cy="42329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4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38" y="252519"/>
            <a:ext cx="7299386" cy="1121523"/>
          </a:xfrm>
          <a:solidFill>
            <a:schemeClr val="accent2">
              <a:lumMod val="20000"/>
              <a:lumOff val="80000"/>
              <a:alpha val="52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Медаль за победу над Японией. Август-Сентябрь 1945 год.</a:t>
            </a:r>
            <a:endParaRPr lang="ru-RU" b="1" dirty="0"/>
          </a:p>
        </p:txBody>
      </p:sp>
      <p:pic>
        <p:nvPicPr>
          <p:cNvPr id="3" name="Рисунок 2" descr="C:\Documents and Settings\Daria Nikolaevna\Рабочий стол\Новая папка\File01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8270" y="2046788"/>
            <a:ext cx="5167312" cy="415793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Рисунок 3" descr="C:\Documents and Settings\Daria Nikolaevna\Рабочий стол\Новая папка\File01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7950" y="1454727"/>
            <a:ext cx="6072995" cy="51673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9413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4263390"/>
            <a:ext cx="4114800" cy="1508760"/>
          </a:xfrm>
          <a:solidFill>
            <a:schemeClr val="accent2">
              <a:lumMod val="20000"/>
              <a:lumOff val="80000"/>
              <a:alpha val="61000"/>
            </a:schemeClr>
          </a:solidFill>
        </p:spPr>
        <p:txBody>
          <a:bodyPr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Послевоенные годы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Documents and Settings\Daria Nikolaevna\Рабочий стол\Новая папка\File01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3410" y="1497330"/>
            <a:ext cx="3432236" cy="518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Daria Nikolaevna\Рабочий стол\Новая папка\File01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2440" y="274320"/>
            <a:ext cx="3874770" cy="573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3879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620" y="411479"/>
            <a:ext cx="3566160" cy="1657351"/>
          </a:xfrm>
          <a:solidFill>
            <a:schemeClr val="accent2">
              <a:lumMod val="20000"/>
              <a:lumOff val="80000"/>
              <a:alpha val="42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Ретюнских. </a:t>
            </a:r>
            <a:endParaRPr lang="ru-RU" dirty="0"/>
          </a:p>
        </p:txBody>
      </p:sp>
      <p:pic>
        <p:nvPicPr>
          <p:cNvPr id="3" name="Рисунок 2" descr="C:\Documents and Settings\Daria Nikolaevna\Рабочий стол\Новая папка\File01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3360" y="217170"/>
            <a:ext cx="6263640" cy="486918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2407148"/>
            <a:ext cx="2925128" cy="422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1079" y="2743200"/>
            <a:ext cx="3091815" cy="389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5597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89" y="216535"/>
            <a:ext cx="5345431" cy="1635125"/>
          </a:xfrm>
          <a:solidFill>
            <a:schemeClr val="accent2">
              <a:lumMod val="20000"/>
              <a:lumOff val="80000"/>
              <a:alpha val="62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Орденские документы  А.П. Ретюнского. </a:t>
            </a:r>
            <a:endParaRPr lang="ru-RU" dirty="0"/>
          </a:p>
        </p:txBody>
      </p:sp>
      <p:pic>
        <p:nvPicPr>
          <p:cNvPr id="5" name="Рисунок 4" descr="C:\Documents and Settings\Daria Nikolaevna\Рабочий стол\Новая папка\File01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6171" y="2343150"/>
            <a:ext cx="2868930" cy="430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Daria Nikolaevna\Рабочий стол\Новая папка\File01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" y="2263139"/>
            <a:ext cx="3018607" cy="377671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Рисунок 6" descr="C:\Documents and Settings\Daria Nikolaevna\Рабочий стол\Новая папка\File01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99" y="3657600"/>
            <a:ext cx="4434841" cy="299466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3620" y="217170"/>
            <a:ext cx="56769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1159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099" y="175344"/>
            <a:ext cx="11278319" cy="1567192"/>
          </a:xfrm>
          <a:solidFill>
            <a:schemeClr val="accent2">
              <a:lumMod val="20000"/>
              <a:lumOff val="80000"/>
              <a:alpha val="59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  А. П. Ретюнского о присвоении звания ветерана воздушно десантных войск. </a:t>
            </a:r>
            <a:endParaRPr lang="ru-RU" dirty="0"/>
          </a:p>
        </p:txBody>
      </p:sp>
      <p:pic>
        <p:nvPicPr>
          <p:cNvPr id="3" name="Рисунок 2" descr="C:\Documents and Settings\Daria Nikolaevna\Рабочий стол\Новая папка\File01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9330" y="2217419"/>
            <a:ext cx="5905500" cy="403479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Рисунок 3" descr="C:\Documents and Settings\Daria Nikolaevna\Мои документы\File01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198367"/>
            <a:ext cx="5383530" cy="403098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20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130" y="262255"/>
            <a:ext cx="6419850" cy="1555115"/>
          </a:xfrm>
          <a:solidFill>
            <a:schemeClr val="accent2">
              <a:lumMod val="20000"/>
              <a:lumOff val="80000"/>
              <a:alpha val="63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1995 год. Открытие мемориальной доски на доме, где жил А. П. Ретюнский.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Documents and Settings\Daria Nikolaevna\Рабочий стол\Новая папка\File01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2529" y="1882068"/>
            <a:ext cx="6873815" cy="477019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7855" y="491490"/>
            <a:ext cx="4974099" cy="279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7331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3870" y="1645920"/>
            <a:ext cx="10515600" cy="4553903"/>
          </a:xfrm>
          <a:solidFill>
            <a:schemeClr val="accent2">
              <a:lumMod val="20000"/>
              <a:lumOff val="80000"/>
              <a:alpha val="41000"/>
            </a:schemeClr>
          </a:solidFill>
        </p:spPr>
        <p:txBody>
          <a:bodyPr>
            <a:normAutofit/>
          </a:bodyPr>
          <a:lstStyle/>
          <a:p>
            <a:r>
              <a:rPr lang="ru-RU" sz="44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работы</a:t>
            </a:r>
            <a:r>
              <a:rPr lang="ru-RU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изучить на основе документальных материалов и воспоминаний друзей и близких боевой путь Героя Советского Союза Александра Петровича Ретюнского.</a:t>
            </a:r>
            <a:endParaRPr lang="ru-RU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581" y="948690"/>
            <a:ext cx="5770209" cy="2228850"/>
          </a:xfrm>
          <a:solidFill>
            <a:schemeClr val="accent2">
              <a:lumMod val="20000"/>
              <a:lumOff val="80000"/>
              <a:alpha val="62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9 мая 2005 года. Открытие памятников реутовцам,  Героям Советского Союза.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Documents and Settings\Daria Nikolaevna\Рабочий стол\Новая папка\File01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3710" y="217170"/>
            <a:ext cx="4408314" cy="627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2018" y="3531870"/>
            <a:ext cx="5038725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8523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072138"/>
          </a:xfrm>
          <a:solidFill>
            <a:schemeClr val="accent2">
              <a:lumMod val="20000"/>
              <a:lumOff val="80000"/>
              <a:alpha val="54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Ретюнский Александр Петрович – пример героизма советского народа в борьбе с фашисткой Германией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751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261165"/>
            <a:ext cx="9046953" cy="6459675"/>
          </a:xfrm>
          <a:solidFill>
            <a:schemeClr val="accent2">
              <a:lumMod val="20000"/>
              <a:lumOff val="80000"/>
              <a:alpha val="43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Задачи:</a:t>
            </a:r>
            <a:endParaRPr lang="ru-RU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Изучить боевой путь героя</a:t>
            </a:r>
          </a:p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Изучить и сфотографировать сохранившиеся документы</a:t>
            </a:r>
          </a:p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Побывать на Аллее Славы и около дома, в котором жил А.П. Ретюнский</a:t>
            </a:r>
          </a:p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Сделать фотографии памятника герою и мемориальной доски</a:t>
            </a:r>
          </a:p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Систематизировать собранные материалы и написать работу, в которой наиболее полно будет отражаться судьба Героя Советского Союза А.П. Ретюнского.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804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480" y="445770"/>
            <a:ext cx="8286750" cy="5899821"/>
          </a:xfrm>
          <a:solidFill>
            <a:schemeClr val="accent2">
              <a:lumMod val="20000"/>
              <a:lumOff val="80000"/>
              <a:alpha val="36000"/>
            </a:schemeClr>
          </a:solidFill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  <a:buNone/>
            </a:pPr>
            <a:endParaRPr lang="ru-RU" sz="3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  <a:buNone/>
            </a:pP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Методы исследования:</a:t>
            </a:r>
            <a:endParaRPr lang="ru-RU" sz="3200" b="1" u="sng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фотографирование документов;</a:t>
            </a:r>
          </a:p>
          <a:p>
            <a:pPr algn="just"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изучение мемориальной доски на доме, где жил А. П. Ретюнский;</a:t>
            </a:r>
          </a:p>
          <a:p>
            <a:pPr algn="just"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анализ публикаций в прессе и  краеведческой литературе;</a:t>
            </a:r>
          </a:p>
          <a:p>
            <a:pPr algn="just"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изучение книг по истории Великой Отечественной войны;</a:t>
            </a:r>
          </a:p>
          <a:p>
            <a:pPr algn="just"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обобщение собранных материалов.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6594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6000"/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230" y="171450"/>
            <a:ext cx="7669530" cy="1485900"/>
          </a:xfrm>
          <a:solidFill>
            <a:schemeClr val="accent2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Александр Петрович Ретюнский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(23.04.1922 – 08.02.1986)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Documents and Settings\Daria Nikolaevna\Рабочий стол\Новая папка\File01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" y="1786548"/>
            <a:ext cx="3230880" cy="45624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Рисунок 4" descr="C:\Documents and Settings\Daria Nikolaevna\Рабочий стол\Новая папка\File01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2570" y="1855128"/>
            <a:ext cx="3238500" cy="447230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51809" y="6457950"/>
            <a:ext cx="5703571" cy="4000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45791" dir="3378596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Фронтовые фотографии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9640" y="1814513"/>
            <a:ext cx="2948940" cy="446650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3111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12924" cy="2785847"/>
          </a:xfrm>
          <a:solidFill>
            <a:schemeClr val="accent2">
              <a:lumMod val="20000"/>
              <a:lumOff val="80000"/>
              <a:alpha val="53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Десантная высадка в районе города Орла в октябре 1941 г.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24" y="3413506"/>
            <a:ext cx="4318624" cy="30823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247" y="142704"/>
            <a:ext cx="4026500" cy="3171643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414" y="3413506"/>
            <a:ext cx="5417666" cy="32714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3806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8" y="257751"/>
            <a:ext cx="6005017" cy="632107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3957" y="1296715"/>
            <a:ext cx="4516916" cy="1077218"/>
          </a:xfrm>
          <a:prstGeom prst="rect">
            <a:avLst/>
          </a:prstGeom>
          <a:solidFill>
            <a:schemeClr val="accent2">
              <a:lumMod val="20000"/>
              <a:lumOff val="80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Десантная высадка у села Медынь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43" y="3219634"/>
            <a:ext cx="536494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95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1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023361"/>
            <a:ext cx="3451860" cy="2834639"/>
          </a:xfrm>
          <a:solidFill>
            <a:schemeClr val="accent2">
              <a:lumMod val="20000"/>
              <a:lumOff val="80000"/>
              <a:alpha val="41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Мемориальный комплекс «Кузовлево», заложенный в память о погибших в битве за Москву.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040" y="3750945"/>
            <a:ext cx="5600700" cy="310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оробьи\CIMG03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" y="0"/>
            <a:ext cx="4716780" cy="398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3063" y="0"/>
            <a:ext cx="4998937" cy="425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052560" y="3703321"/>
            <a:ext cx="3139440" cy="1015663"/>
          </a:xfrm>
          <a:prstGeom prst="rect">
            <a:avLst/>
          </a:prstGeom>
          <a:solidFill>
            <a:schemeClr val="accent2">
              <a:lumMod val="20000"/>
              <a:lumOff val="80000"/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Памятник погибшим в1941 г. защитникам Москвы в селе Воробьи.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9330" y="6150114"/>
            <a:ext cx="5482590" cy="707886"/>
          </a:xfrm>
          <a:prstGeom prst="rect">
            <a:avLst/>
          </a:prstGeom>
          <a:solidFill>
            <a:schemeClr val="accent2">
              <a:lumMod val="20000"/>
              <a:lumOff val="80000"/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Место захоронения останков воинов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53 стрелковой  дивизии в 1941 году.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4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988" y="4552089"/>
            <a:ext cx="4903608" cy="1908063"/>
          </a:xfrm>
          <a:solidFill>
            <a:schemeClr val="accent2">
              <a:lumMod val="20000"/>
              <a:lumOff val="80000"/>
              <a:alpha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1942 год  - командир роты связи под Сталинградом.</a:t>
            </a:r>
            <a:endParaRPr lang="ru-RU" sz="3600" b="1" dirty="0"/>
          </a:p>
        </p:txBody>
      </p:sp>
      <p:pic>
        <p:nvPicPr>
          <p:cNvPr id="1026" name="Picture 2" descr="C:\Users\tosh\Desktop\68743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371" y="220337"/>
            <a:ext cx="5122843" cy="3838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27" name="Picture 3" descr="C:\Users\tosh\Desktop\RIAN_archive_2675_Signalers_laying_a_telephone_cable_in_the_fore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4535" y="172428"/>
            <a:ext cx="4513244" cy="297121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598" y="2983387"/>
            <a:ext cx="5192402" cy="387461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307</Words>
  <Application>Microsoft Office PowerPoint</Application>
  <PresentationFormat>Широкоэкранный</PresentationFormat>
  <Paragraphs>42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«Вахта Памяти»    Тема: Боевой путь  Александра Петровича Ретюнского  </vt:lpstr>
      <vt:lpstr>Презентация PowerPoint</vt:lpstr>
      <vt:lpstr>Презентация PowerPoint</vt:lpstr>
      <vt:lpstr>Презентация PowerPoint</vt:lpstr>
      <vt:lpstr>Александр Петрович Ретюнский  (23.04.1922 – 08.02.1986) </vt:lpstr>
      <vt:lpstr>Десантная высадка в районе города Орла в октябре 1941 г.</vt:lpstr>
      <vt:lpstr>Презентация PowerPoint</vt:lpstr>
      <vt:lpstr>Презентация PowerPoint</vt:lpstr>
      <vt:lpstr>1942 год  - командир роты связи под Сталинградом.</vt:lpstr>
      <vt:lpstr>1943 год – награда «За отвагу»</vt:lpstr>
      <vt:lpstr>Обеспечивал связь в боях у реки Лавать</vt:lpstr>
      <vt:lpstr>Участие Ретюнского в Будапештской операции </vt:lpstr>
      <vt:lpstr>24 марта 1945 год     Ретюнскому вручили медаль «Золотая звезда»  и орден Ленина.</vt:lpstr>
      <vt:lpstr>Медаль за победу над Японией. Август-Сентябрь 1945 год.</vt:lpstr>
      <vt:lpstr>Послевоенные годы</vt:lpstr>
      <vt:lpstr>Семья Ретюнских. </vt:lpstr>
      <vt:lpstr>Орденские документы  А.П. Ретюнского. </vt:lpstr>
      <vt:lpstr>Документ  А. П. Ретюнского о присвоении звания ветерана воздушно десантных войск. </vt:lpstr>
      <vt:lpstr>1995 год. Открытие мемориальной доски на доме, где жил А. П. Ретюнский. </vt:lpstr>
      <vt:lpstr>9 мая 2005 года. Открытие памятников реутовцам,  Героям Советского Союза. </vt:lpstr>
      <vt:lpstr> Ретюнский Александр Петрович – пример героизма советского народа в борьбе с фашисткой Германией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alina алина</dc:creator>
  <cp:lastModifiedBy>Алина</cp:lastModifiedBy>
  <cp:revision>38</cp:revision>
  <dcterms:created xsi:type="dcterms:W3CDTF">2014-04-09T06:37:41Z</dcterms:created>
  <dcterms:modified xsi:type="dcterms:W3CDTF">2015-04-14T09:56:33Z</dcterms:modified>
</cp:coreProperties>
</file>